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72" r:id="rId3"/>
    <p:sldId id="264" r:id="rId4"/>
    <p:sldId id="257" r:id="rId5"/>
    <p:sldId id="265" r:id="rId6"/>
    <p:sldId id="260" r:id="rId7"/>
    <p:sldId id="266" r:id="rId8"/>
    <p:sldId id="263" r:id="rId9"/>
    <p:sldId id="267" r:id="rId10"/>
    <p:sldId id="268" r:id="rId11"/>
    <p:sldId id="269" r:id="rId12"/>
    <p:sldId id="274" r:id="rId13"/>
    <p:sldId id="270" r:id="rId14"/>
    <p:sldId id="273" r:id="rId15"/>
    <p:sldId id="261" r:id="rId16"/>
    <p:sldId id="262" r:id="rId17"/>
    <p:sldId id="258" r:id="rId18"/>
    <p:sldId id="271" r:id="rId19"/>
    <p:sldId id="259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1/22/2017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1/22/2017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1/22/2017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1/22/2017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1/22/2017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Soirée post-internat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24/01/17</a:t>
            </a:r>
          </a:p>
          <a:p>
            <a:r>
              <a:rPr lang="fr-FR" dirty="0" smtClean="0"/>
              <a:t>Dr PICCOLI Matthieu </a:t>
            </a:r>
            <a:r>
              <a:rPr lang="fr-FR" dirty="0" smtClean="0"/>
              <a:t>&amp; </a:t>
            </a:r>
            <a:r>
              <a:rPr lang="fr-FR" dirty="0" smtClean="0"/>
              <a:t>Dr </a:t>
            </a:r>
            <a:r>
              <a:rPr lang="fr-FR" dirty="0" smtClean="0"/>
              <a:t>HENOCQ Sandra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8191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800" dirty="0" smtClean="0"/>
              <a:t>Comment préparer la transition vers l’infini et l’au-delà…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609026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Liens d’intérêt</a:t>
            </a:r>
            <a:br>
              <a:rPr lang="fr-FR" dirty="0" smtClean="0"/>
            </a:br>
            <a:r>
              <a:rPr lang="fr-FR" dirty="0" smtClean="0"/>
              <a:t>(Matthieu)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8261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Liens </a:t>
            </a:r>
            <a:r>
              <a:rPr lang="fr-FR" dirty="0" smtClean="0"/>
              <a:t>d’intérêt</a:t>
            </a:r>
            <a:br>
              <a:rPr lang="fr-FR" dirty="0" smtClean="0"/>
            </a:br>
            <a:r>
              <a:rPr lang="fr-FR" dirty="0" smtClean="0"/>
              <a:t>(Sandra)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Ancienne SG et VP du SRP-IMG</a:t>
            </a:r>
          </a:p>
          <a:p>
            <a:r>
              <a:rPr lang="fr-FR" dirty="0" smtClean="0"/>
              <a:t>Membre active de </a:t>
            </a:r>
            <a:r>
              <a:rPr lang="fr-FR" dirty="0" err="1" smtClean="0"/>
              <a:t>ReAGJIR</a:t>
            </a:r>
            <a:r>
              <a:rPr lang="fr-FR" dirty="0" smtClean="0"/>
              <a:t> Ile-de-France</a:t>
            </a:r>
          </a:p>
          <a:p>
            <a:r>
              <a:rPr lang="fr-FR" dirty="0" smtClean="0"/>
              <a:t>Adhérente au </a:t>
            </a:r>
            <a:r>
              <a:rPr lang="fr-FR" dirty="0" err="1" smtClean="0"/>
              <a:t>Formindep</a:t>
            </a:r>
            <a:endParaRPr lang="fr-FR" dirty="0" smtClean="0"/>
          </a:p>
          <a:p>
            <a:endParaRPr lang="fr-FR" dirty="0"/>
          </a:p>
          <a:p>
            <a:r>
              <a:rPr lang="fr-FR" dirty="0" smtClean="0"/>
              <a:t>Remplaçante libérale et salariée en CMS</a:t>
            </a:r>
          </a:p>
          <a:p>
            <a:r>
              <a:rPr lang="fr-FR" dirty="0" smtClean="0"/>
              <a:t>Installée en CMS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000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Commencer à y penser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8940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Thèse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 plus tôt possible +++ (ne pas </a:t>
            </a:r>
            <a:r>
              <a:rPr lang="fr-FR" dirty="0" err="1" smtClean="0"/>
              <a:t>procrastiner</a:t>
            </a:r>
            <a:r>
              <a:rPr lang="fr-FR" dirty="0" smtClean="0"/>
              <a:t>)</a:t>
            </a:r>
          </a:p>
          <a:p>
            <a:r>
              <a:rPr lang="fr-FR" dirty="0" smtClean="0"/>
              <a:t>Validation sujet par DMG</a:t>
            </a:r>
          </a:p>
          <a:p>
            <a:r>
              <a:rPr lang="fr-FR" dirty="0" smtClean="0"/>
              <a:t>Rédaction, corrections </a:t>
            </a:r>
          </a:p>
          <a:p>
            <a:r>
              <a:rPr lang="fr-FR" dirty="0" smtClean="0"/>
              <a:t>Composer jury (président = PU + 3 membres dont 2 enseignants) et choisir date de soutenance</a:t>
            </a:r>
          </a:p>
          <a:p>
            <a:r>
              <a:rPr lang="fr-FR" dirty="0" smtClean="0"/>
              <a:t>Dépôt initial thèse avec demande du permis d’imprimer (J-30)</a:t>
            </a:r>
          </a:p>
          <a:p>
            <a:r>
              <a:rPr lang="fr-FR" dirty="0" smtClean="0"/>
              <a:t>Impression, signatures et dépôt en BU</a:t>
            </a:r>
          </a:p>
          <a:p>
            <a:r>
              <a:rPr lang="fr-FR" dirty="0" smtClean="0"/>
              <a:t>Soutenance (avant fin octobre ; /!\ été)</a:t>
            </a:r>
          </a:p>
          <a:p>
            <a:r>
              <a:rPr lang="fr-FR" dirty="0" smtClean="0"/>
              <a:t>Attestation de réussite (+DES) pour CDOM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1754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Valider le DES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4501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Inscription à l’Ordre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Après validation DES (4 jurys régionaux/an)</a:t>
            </a:r>
          </a:p>
          <a:p>
            <a:endParaRPr lang="fr-FR" dirty="0" smtClean="0"/>
          </a:p>
          <a:p>
            <a:r>
              <a:rPr lang="fr-FR" dirty="0" smtClean="0"/>
              <a:t>Contacter CDOM domicile (lieu d’installation)</a:t>
            </a:r>
          </a:p>
          <a:p>
            <a:r>
              <a:rPr lang="fr-FR" dirty="0" smtClean="0"/>
              <a:t>Dossier à envoyer (en ligne/courrier)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 smtClean="0"/>
              <a:t>Dès DES validé ou en avance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 smtClean="0"/>
              <a:t>Validation par commission (1/ mois)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5945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Délais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8855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Choix du mode d’exercice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Libéral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 smtClean="0"/>
              <a:t>Début </a:t>
            </a:r>
            <a:r>
              <a:rPr lang="fr-FR" dirty="0"/>
              <a:t>d’activité plutôt en début d’année (cotisations URSSAF)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 smtClean="0"/>
              <a:t>Glissement </a:t>
            </a:r>
            <a:r>
              <a:rPr lang="fr-FR" dirty="0"/>
              <a:t>entre «remplacement non </a:t>
            </a:r>
            <a:r>
              <a:rPr lang="fr-FR" dirty="0" smtClean="0"/>
              <a:t>thésé» </a:t>
            </a:r>
            <a:r>
              <a:rPr lang="fr-FR" dirty="0"/>
              <a:t>et «début d’activité» quand on veut/peut</a:t>
            </a:r>
          </a:p>
          <a:p>
            <a:r>
              <a:rPr lang="fr-FR" dirty="0" smtClean="0"/>
              <a:t>Salarié</a:t>
            </a:r>
            <a:endParaRPr lang="fr-FR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 smtClean="0"/>
              <a:t>Début </a:t>
            </a:r>
            <a:r>
              <a:rPr lang="fr-FR" dirty="0"/>
              <a:t>d’activité quand poste disponible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 smtClean="0"/>
              <a:t>Démarche </a:t>
            </a:r>
            <a:r>
              <a:rPr lang="fr-FR" dirty="0"/>
              <a:t>terminée (prévoir le temps </a:t>
            </a:r>
            <a:r>
              <a:rPr lang="fr-FR" dirty="0" smtClean="0"/>
              <a:t>administratif !)</a:t>
            </a:r>
            <a:endParaRPr lang="fr-FR" dirty="0"/>
          </a:p>
          <a:p>
            <a:r>
              <a:rPr lang="fr-FR" dirty="0" smtClean="0"/>
              <a:t>Mixte</a:t>
            </a:r>
            <a:endParaRPr lang="fr-FR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 smtClean="0"/>
              <a:t>Attention </a:t>
            </a:r>
            <a:r>
              <a:rPr lang="fr-FR" dirty="0"/>
              <a:t>au contrat «d’exclusivité»</a:t>
            </a:r>
          </a:p>
        </p:txBody>
      </p:sp>
    </p:spTree>
    <p:extLst>
      <p:ext uri="{BB962C8B-B14F-4D97-AF65-F5344CB8AC3E}">
        <p14:creationId xmlns:p14="http://schemas.microsoft.com/office/powerpoint/2010/main" val="40905949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Projet professionnel à anticiper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Stages : </a:t>
            </a:r>
            <a:r>
              <a:rPr lang="fr-FR" dirty="0"/>
              <a:t>Préparer / Profiter SASPAS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/>
              <a:t>Appréhender le territoire (Démographie, correspondants, …)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 smtClean="0"/>
              <a:t>Profiter </a:t>
            </a:r>
            <a:r>
              <a:rPr lang="fr-FR" dirty="0"/>
              <a:t>du «temps libre» (Thèse, traces, </a:t>
            </a:r>
            <a:r>
              <a:rPr lang="fr-FR" dirty="0" smtClean="0"/>
              <a:t>…)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 smtClean="0"/>
              <a:t>Séminaires Entrée dans la vie professionnelle</a:t>
            </a:r>
          </a:p>
          <a:p>
            <a:r>
              <a:rPr lang="fr-FR" dirty="0" smtClean="0"/>
              <a:t>Constituer </a:t>
            </a:r>
            <a:r>
              <a:rPr lang="fr-FR" dirty="0"/>
              <a:t>de la documentation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 smtClean="0"/>
              <a:t>Projets </a:t>
            </a:r>
            <a:r>
              <a:rPr lang="fr-FR" dirty="0"/>
              <a:t>dans les villes ?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 smtClean="0"/>
              <a:t>Projet </a:t>
            </a:r>
            <a:r>
              <a:rPr lang="fr-FR" dirty="0"/>
              <a:t>de groupe / </a:t>
            </a:r>
            <a:r>
              <a:rPr lang="fr-FR" dirty="0" err="1"/>
              <a:t>co</a:t>
            </a:r>
            <a:r>
              <a:rPr lang="fr-FR" dirty="0"/>
              <a:t>-internes ?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 smtClean="0"/>
              <a:t>Permanence </a:t>
            </a:r>
            <a:r>
              <a:rPr lang="fr-FR" dirty="0"/>
              <a:t>locale d’aide à </a:t>
            </a:r>
            <a:r>
              <a:rPr lang="fr-FR" dirty="0" smtClean="0"/>
              <a:t>l’installation (ARS)</a:t>
            </a:r>
            <a:endParaRPr lang="fr-FR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/>
              <a:t>Rencontres « Exercer dans le [département] » (URPS)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 smtClean="0"/>
              <a:t>Regarder </a:t>
            </a:r>
            <a:r>
              <a:rPr lang="fr-FR" dirty="0"/>
              <a:t>des </a:t>
            </a:r>
            <a:r>
              <a:rPr lang="fr-FR" dirty="0" smtClean="0"/>
              <a:t>contrats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 smtClean="0"/>
              <a:t>Bouche-à-oreille</a:t>
            </a:r>
          </a:p>
        </p:txBody>
      </p:sp>
    </p:spTree>
    <p:extLst>
      <p:ext uri="{BB962C8B-B14F-4D97-AF65-F5344CB8AC3E}">
        <p14:creationId xmlns:p14="http://schemas.microsoft.com/office/powerpoint/2010/main" val="4125153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Projet professionnel à anticiper (2)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Remplacer </a:t>
            </a:r>
            <a:r>
              <a:rPr lang="fr-FR" dirty="0"/>
              <a:t>?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 smtClean="0"/>
              <a:t>Sans </a:t>
            </a:r>
            <a:r>
              <a:rPr lang="fr-FR" dirty="0"/>
              <a:t>thèse / avec la thèse</a:t>
            </a:r>
          </a:p>
          <a:p>
            <a:r>
              <a:rPr lang="fr-FR" dirty="0" smtClean="0"/>
              <a:t>Activité </a:t>
            </a:r>
            <a:r>
              <a:rPr lang="fr-FR" dirty="0"/>
              <a:t>annexe ?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 smtClean="0"/>
              <a:t>Salariat </a:t>
            </a:r>
            <a:r>
              <a:rPr lang="fr-FR" dirty="0"/>
              <a:t>(PMI, EHPAD, Hôpital, Centre </a:t>
            </a:r>
            <a:r>
              <a:rPr lang="fr-FR" dirty="0" smtClean="0"/>
              <a:t>15, </a:t>
            </a:r>
            <a:r>
              <a:rPr lang="fr-FR" dirty="0"/>
              <a:t>…)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 smtClean="0"/>
              <a:t>Médecin </a:t>
            </a:r>
            <a:r>
              <a:rPr lang="fr-FR" dirty="0"/>
              <a:t>expert –médecin agréé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 smtClean="0"/>
              <a:t>Conseiller </a:t>
            </a:r>
            <a:r>
              <a:rPr lang="fr-FR" dirty="0"/>
              <a:t>ordinal ?</a:t>
            </a:r>
          </a:p>
          <a:p>
            <a:r>
              <a:rPr lang="fr-FR" dirty="0" smtClean="0"/>
              <a:t>S’installer</a:t>
            </a:r>
            <a:endParaRPr lang="fr-FR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 smtClean="0"/>
              <a:t>Collaboration pour commencer ?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 smtClean="0"/>
              <a:t>Seul</a:t>
            </a:r>
            <a:r>
              <a:rPr lang="fr-FR" dirty="0"/>
              <a:t>, en groupe, en </a:t>
            </a:r>
            <a:r>
              <a:rPr lang="fr-FR" dirty="0" smtClean="0"/>
              <a:t>MSPP(U)</a:t>
            </a:r>
            <a:endParaRPr lang="fr-FR" dirty="0"/>
          </a:p>
          <a:p>
            <a:r>
              <a:rPr lang="fr-FR" dirty="0" smtClean="0"/>
              <a:t>Maître </a:t>
            </a:r>
            <a:r>
              <a:rPr lang="fr-FR" dirty="0"/>
              <a:t>de stage / Chef de clinique</a:t>
            </a:r>
          </a:p>
        </p:txBody>
      </p:sp>
    </p:spTree>
    <p:extLst>
      <p:ext uri="{BB962C8B-B14F-4D97-AF65-F5344CB8AC3E}">
        <p14:creationId xmlns:p14="http://schemas.microsoft.com/office/powerpoint/2010/main" val="39086921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Soignereniledefrance.org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5599" t="9642" r="16971" b="7062"/>
          <a:stretch/>
        </p:blipFill>
        <p:spPr>
          <a:xfrm>
            <a:off x="3490175" y="695459"/>
            <a:ext cx="7991435" cy="5550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4248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Soignereniledefrance.org (2)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Projets dans les villes</a:t>
            </a:r>
          </a:p>
          <a:p>
            <a:r>
              <a:rPr lang="fr-FR" dirty="0" smtClean="0"/>
              <a:t>Témoignages de libéraux</a:t>
            </a:r>
          </a:p>
          <a:p>
            <a:r>
              <a:rPr lang="fr-FR" dirty="0" smtClean="0"/>
              <a:t>Conseils pratiques</a:t>
            </a:r>
          </a:p>
          <a:p>
            <a:r>
              <a:rPr lang="fr-FR" dirty="0" smtClean="0"/>
              <a:t>Offres d’installation/collaboration</a:t>
            </a:r>
          </a:p>
          <a:p>
            <a:r>
              <a:rPr lang="fr-FR" dirty="0" smtClean="0"/>
              <a:t>Dates et lieux des permanences d’aide à l’installation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92088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3121346" cy="4601183"/>
          </a:xfrm>
        </p:spPr>
        <p:txBody>
          <a:bodyPr/>
          <a:lstStyle/>
          <a:p>
            <a:r>
              <a:rPr lang="fr-FR" dirty="0" smtClean="0"/>
              <a:t>Remplacement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Licence de remplacement (&gt; 15/11) +CPF / inscription CDOM+CPS</a:t>
            </a:r>
          </a:p>
          <a:p>
            <a:r>
              <a:rPr lang="fr-FR" dirty="0" smtClean="0"/>
              <a:t>Bouche-à-oreille, sites de mise en relation/petites annonces, CDOM</a:t>
            </a:r>
            <a:r>
              <a:rPr lang="fr-FR" dirty="0" smtClean="0"/>
              <a:t>…</a:t>
            </a:r>
          </a:p>
          <a:p>
            <a:r>
              <a:rPr lang="fr-FR" dirty="0" smtClean="0"/>
              <a:t>Contrat de remplacement à valider par le CDOM (remplacé)</a:t>
            </a:r>
            <a:endParaRPr lang="fr-FR" dirty="0"/>
          </a:p>
          <a:p>
            <a:r>
              <a:rPr lang="fr-FR" dirty="0" smtClean="0"/>
              <a:t>/!\ Clause de non-installation à négocier/retirer</a:t>
            </a:r>
          </a:p>
        </p:txBody>
      </p:sp>
    </p:spTree>
    <p:extLst>
      <p:ext uri="{BB962C8B-B14F-4D97-AF65-F5344CB8AC3E}">
        <p14:creationId xmlns:p14="http://schemas.microsoft.com/office/powerpoint/2010/main" val="39680538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Autres démarches indispensables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Compte bancaire à usage libéral</a:t>
            </a:r>
          </a:p>
          <a:p>
            <a:r>
              <a:rPr lang="fr-FR" dirty="0" smtClean="0"/>
              <a:t>URSSAF </a:t>
            </a:r>
          </a:p>
          <a:p>
            <a:pPr lvl="1"/>
            <a:r>
              <a:rPr lang="fr-FR" dirty="0"/>
              <a:t>L</a:t>
            </a:r>
            <a:r>
              <a:rPr lang="fr-FR" dirty="0" smtClean="0"/>
              <a:t>e plus tôt possible dans l’année ; max 8</a:t>
            </a:r>
            <a:r>
              <a:rPr lang="fr-FR" baseline="30000" dirty="0" smtClean="0"/>
              <a:t>e</a:t>
            </a:r>
            <a:r>
              <a:rPr lang="fr-FR" dirty="0" smtClean="0"/>
              <a:t> jour de </a:t>
            </a:r>
            <a:r>
              <a:rPr lang="fr-FR" dirty="0" err="1" smtClean="0"/>
              <a:t>rempla</a:t>
            </a:r>
            <a:endParaRPr lang="fr-FR" dirty="0" smtClean="0"/>
          </a:p>
          <a:p>
            <a:pPr lvl="1"/>
            <a:r>
              <a:rPr lang="fr-FR" dirty="0" smtClean="0"/>
              <a:t>En ligne</a:t>
            </a:r>
          </a:p>
          <a:p>
            <a:r>
              <a:rPr lang="fr-FR" dirty="0" smtClean="0"/>
              <a:t>Mise à jour RCP/assurance auto (visites)</a:t>
            </a:r>
          </a:p>
          <a:p>
            <a:r>
              <a:rPr lang="fr-FR" dirty="0" smtClean="0"/>
              <a:t>CPAM maladie (à partir du 30</a:t>
            </a:r>
            <a:r>
              <a:rPr lang="fr-FR" baseline="30000" dirty="0" smtClean="0"/>
              <a:t>e</a:t>
            </a:r>
            <a:r>
              <a:rPr lang="fr-FR" dirty="0" smtClean="0"/>
              <a:t> jour libéral)</a:t>
            </a:r>
          </a:p>
          <a:p>
            <a:r>
              <a:rPr lang="fr-FR" dirty="0" smtClean="0"/>
              <a:t>CPAM risques pro</a:t>
            </a:r>
          </a:p>
          <a:p>
            <a:r>
              <a:rPr lang="fr-FR" dirty="0" smtClean="0"/>
              <a:t>Prévoyance +++</a:t>
            </a:r>
          </a:p>
          <a:p>
            <a:r>
              <a:rPr lang="fr-FR" dirty="0" smtClean="0"/>
              <a:t>Tenir sa compta + AGA</a:t>
            </a:r>
            <a:endParaRPr lang="fr-FR" dirty="0" smtClean="0"/>
          </a:p>
          <a:p>
            <a:r>
              <a:rPr lang="fr-FR" dirty="0" smtClean="0"/>
              <a:t>Une fois thésé : CARMF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68022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Formation</a:t>
            </a:r>
            <a:br>
              <a:rPr lang="fr-FR" dirty="0" smtClean="0"/>
            </a:br>
            <a:r>
              <a:rPr lang="fr-FR" dirty="0" smtClean="0"/>
              <a:t>Médicale</a:t>
            </a:r>
            <a:br>
              <a:rPr lang="fr-FR" dirty="0" smtClean="0"/>
            </a:br>
            <a:r>
              <a:rPr lang="fr-FR" dirty="0" smtClean="0"/>
              <a:t>Continue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Obligation légale et </a:t>
            </a:r>
            <a:r>
              <a:rPr lang="fr-FR" dirty="0" smtClean="0"/>
              <a:t>déontologique</a:t>
            </a:r>
          </a:p>
          <a:p>
            <a:r>
              <a:rPr lang="fr-FR" dirty="0" smtClean="0"/>
              <a:t>Créer </a:t>
            </a:r>
            <a:r>
              <a:rPr lang="fr-FR" dirty="0"/>
              <a:t>un compte sur  www.mondpc.fr </a:t>
            </a:r>
            <a:endParaRPr lang="fr-FR" dirty="0" smtClean="0"/>
          </a:p>
          <a:p>
            <a:r>
              <a:rPr lang="fr-FR" dirty="0" smtClean="0"/>
              <a:t>Formations indemnisées (max 3700€/an) ou non</a:t>
            </a:r>
            <a:endParaRPr lang="fr-FR" dirty="0" smtClean="0"/>
          </a:p>
          <a:p>
            <a:r>
              <a:rPr lang="fr-FR" dirty="0" smtClean="0"/>
              <a:t>Indépendante +++ (revues Prescrire, Exercer, Médecine, Pratiques)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60547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FUMG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Filière Universitaire de Médecine Générale</a:t>
            </a:r>
          </a:p>
          <a:p>
            <a:r>
              <a:rPr lang="fr-FR" dirty="0"/>
              <a:t>Un CCU-MG, c’est quoi ?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 smtClean="0"/>
              <a:t> Un Chef </a:t>
            </a:r>
            <a:r>
              <a:rPr lang="fr-FR" dirty="0"/>
              <a:t>de </a:t>
            </a:r>
            <a:r>
              <a:rPr lang="fr-FR" dirty="0" smtClean="0"/>
              <a:t>Clinique </a:t>
            </a:r>
            <a:r>
              <a:rPr lang="fr-FR" dirty="0"/>
              <a:t>des </a:t>
            </a:r>
            <a:r>
              <a:rPr lang="fr-FR" dirty="0" smtClean="0"/>
              <a:t>Universités </a:t>
            </a:r>
            <a:endParaRPr lang="fr-FR" dirty="0"/>
          </a:p>
          <a:p>
            <a:pPr lvl="2"/>
            <a:r>
              <a:rPr lang="fr-FR" dirty="0" smtClean="0"/>
              <a:t>durée </a:t>
            </a:r>
            <a:r>
              <a:rPr lang="fr-FR" dirty="0"/>
              <a:t>du contrat</a:t>
            </a:r>
          </a:p>
          <a:p>
            <a:pPr lvl="2"/>
            <a:r>
              <a:rPr lang="fr-FR" dirty="0" smtClean="0"/>
              <a:t>triple valence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 smtClean="0"/>
              <a:t>Un </a:t>
            </a:r>
            <a:r>
              <a:rPr lang="fr-FR" dirty="0"/>
              <a:t>médecin </a:t>
            </a:r>
            <a:r>
              <a:rPr lang="fr-FR" dirty="0" smtClean="0"/>
              <a:t>généraliste ambulatoire</a:t>
            </a:r>
          </a:p>
          <a:p>
            <a:r>
              <a:rPr lang="fr-FR" dirty="0" smtClean="0"/>
              <a:t>Pourquoi ?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 smtClean="0"/>
              <a:t>Pour </a:t>
            </a:r>
            <a:r>
              <a:rPr lang="fr-FR" dirty="0"/>
              <a:t>une recherche spécifique en MG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/>
              <a:t>Pour améliorer la qualité des soins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/>
              <a:t>Pour transmettre aux </a:t>
            </a:r>
            <a:r>
              <a:rPr lang="fr-FR" dirty="0" smtClean="0"/>
              <a:t>étudiants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 smtClean="0"/>
              <a:t>Comment ?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/>
              <a:t>Formation à la </a:t>
            </a:r>
            <a:r>
              <a:rPr lang="fr-FR" dirty="0" smtClean="0"/>
              <a:t>recherche (master 2++)</a:t>
            </a:r>
            <a:endParaRPr lang="fr-FR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/>
              <a:t>Être motivé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/>
              <a:t>Se rapprocher de son DMG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3506801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Devenir MSU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Obligation déontologique</a:t>
            </a:r>
          </a:p>
          <a:p>
            <a:r>
              <a:rPr lang="fr-FR" dirty="0" smtClean="0"/>
              <a:t>Dès 1 an : Faire découvrir la MG aux futurs confrères externes</a:t>
            </a:r>
          </a:p>
          <a:p>
            <a:r>
              <a:rPr lang="fr-FR" dirty="0" smtClean="0"/>
              <a:t>Dès 3 ans : Former nos futurs confrères internes</a:t>
            </a:r>
          </a:p>
          <a:p>
            <a:endParaRPr lang="fr-FR" dirty="0"/>
          </a:p>
          <a:p>
            <a:r>
              <a:rPr lang="fr-FR" dirty="0" smtClean="0"/>
              <a:t>Pourquoi ?</a:t>
            </a:r>
            <a:endParaRPr lang="fr-FR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 smtClean="0"/>
              <a:t>Recul sur sa pratique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 smtClean="0"/>
              <a:t>Amélioration de ses pratiques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 smtClean="0"/>
              <a:t>Transmission du savoir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 smtClean="0"/>
              <a:t>Contact avec jeune génération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 smtClean="0"/>
              <a:t>Indemnité pour le temps consacré (300€/600€) + </a:t>
            </a:r>
            <a:r>
              <a:rPr lang="fr-FR" dirty="0" smtClean="0"/>
              <a:t>CS</a:t>
            </a:r>
            <a:endParaRPr lang="fr-FR" dirty="0"/>
          </a:p>
          <a:p>
            <a:r>
              <a:rPr lang="fr-FR" dirty="0" smtClean="0"/>
              <a:t>Comment ?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 smtClean="0"/>
              <a:t>Contacter </a:t>
            </a:r>
            <a:r>
              <a:rPr lang="fr-FR" dirty="0" smtClean="0"/>
              <a:t>le DMG de son choix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186706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Bonus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66612" y="810133"/>
            <a:ext cx="7315200" cy="5120640"/>
          </a:xfrm>
        </p:spPr>
        <p:txBody>
          <a:bodyPr/>
          <a:lstStyle/>
          <a:p>
            <a:r>
              <a:rPr lang="fr-FR" dirty="0"/>
              <a:t>Témoignages : jesuisjeunegeneraliste.reagjir.fr</a:t>
            </a:r>
          </a:p>
          <a:p>
            <a:r>
              <a:rPr lang="fr-FR" dirty="0"/>
              <a:t>Adhérer à </a:t>
            </a:r>
            <a:r>
              <a:rPr lang="fr-FR" dirty="0" err="1"/>
              <a:t>ReAGJIR</a:t>
            </a:r>
            <a:r>
              <a:rPr lang="fr-FR" dirty="0"/>
              <a:t> : https://adherer.reagjir.fr/structure</a:t>
            </a:r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r>
              <a:rPr lang="fr-FR" dirty="0" smtClean="0"/>
              <a:t>Le </a:t>
            </a:r>
            <a:r>
              <a:rPr lang="fr-FR" dirty="0" err="1" smtClean="0"/>
              <a:t>Ptit</a:t>
            </a:r>
            <a:r>
              <a:rPr lang="fr-FR" dirty="0" smtClean="0"/>
              <a:t> Guide du Jeune Généraliste </a:t>
            </a:r>
          </a:p>
        </p:txBody>
      </p:sp>
      <p:pic>
        <p:nvPicPr>
          <p:cNvPr id="1026" name="Picture 2" descr="http://www.larevuedupraticien.fr/sites/default/files/imagecache/img_librairie_big/petit-gu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7410" y="2713903"/>
            <a:ext cx="2445994" cy="3387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58699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Questions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Merci de </a:t>
            </a:r>
            <a:r>
              <a:rPr lang="fr-FR" smtClean="0"/>
              <a:t>votre attention !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9124880"/>
      </p:ext>
    </p:extLst>
  </p:cSld>
  <p:clrMapOvr>
    <a:masterClrMapping/>
  </p:clrMapOvr>
</p:sld>
</file>

<file path=ppt/theme/theme1.xml><?xml version="1.0" encoding="utf-8"?>
<a:theme xmlns:a="http://schemas.openxmlformats.org/drawingml/2006/main" name="Cadr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TM03457475[[fn=Cadre]]</Template>
  <TotalTime>151</TotalTime>
  <Words>639</Words>
  <Application>Microsoft Office PowerPoint</Application>
  <PresentationFormat>Grand écran</PresentationFormat>
  <Paragraphs>129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6" baseType="lpstr">
      <vt:lpstr>Arial</vt:lpstr>
      <vt:lpstr>Corbel</vt:lpstr>
      <vt:lpstr>Wingdings</vt:lpstr>
      <vt:lpstr>Wingdings 2</vt:lpstr>
      <vt:lpstr>Cadre</vt:lpstr>
      <vt:lpstr>Soirée post-internat</vt:lpstr>
      <vt:lpstr>Comment préparer la transition vers l’infini et l’au-delà…</vt:lpstr>
      <vt:lpstr>Liens d’intérêt (Matthieu)</vt:lpstr>
      <vt:lpstr>Liens d’intérêt (Sandra)</vt:lpstr>
      <vt:lpstr>Commencer à y penser</vt:lpstr>
      <vt:lpstr>Thèse</vt:lpstr>
      <vt:lpstr>Valider le DES</vt:lpstr>
      <vt:lpstr>Inscription à l’Ordre</vt:lpstr>
      <vt:lpstr>Délais</vt:lpstr>
      <vt:lpstr>Choix du mode d’exercice</vt:lpstr>
      <vt:lpstr>Projet professionnel à anticiper</vt:lpstr>
      <vt:lpstr>Projet professionnel à anticiper (2)</vt:lpstr>
      <vt:lpstr>Soignereniledefrance.org</vt:lpstr>
      <vt:lpstr>Soignereniledefrance.org (2)</vt:lpstr>
      <vt:lpstr>Remplacement</vt:lpstr>
      <vt:lpstr>Autres démarches indispensables</vt:lpstr>
      <vt:lpstr>Formation Médicale Continue</vt:lpstr>
      <vt:lpstr>FUMG</vt:lpstr>
      <vt:lpstr>Devenir MSU</vt:lpstr>
      <vt:lpstr>Bonus</vt:lpstr>
      <vt:lpstr>Questions 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Sandra Hénocq</dc:creator>
  <cp:lastModifiedBy>Sandra Hénocq</cp:lastModifiedBy>
  <cp:revision>21</cp:revision>
  <dcterms:created xsi:type="dcterms:W3CDTF">2017-01-20T16:56:37Z</dcterms:created>
  <dcterms:modified xsi:type="dcterms:W3CDTF">2017-01-22T19:39:56Z</dcterms:modified>
</cp:coreProperties>
</file>