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notesSlides/notesSlide6.xml" ContentType="application/vnd.openxmlformats-officedocument.presentationml.notesSlid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diagrams/data1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6" r:id="rId2"/>
    <p:sldId id="260" r:id="rId3"/>
    <p:sldId id="263" r:id="rId4"/>
    <p:sldId id="257" r:id="rId5"/>
    <p:sldId id="258" r:id="rId6"/>
    <p:sldId id="284" r:id="rId7"/>
    <p:sldId id="285" r:id="rId8"/>
    <p:sldId id="291" r:id="rId9"/>
    <p:sldId id="292" r:id="rId10"/>
    <p:sldId id="259" r:id="rId11"/>
    <p:sldId id="264" r:id="rId12"/>
    <p:sldId id="265" r:id="rId13"/>
    <p:sldId id="266" r:id="rId14"/>
    <p:sldId id="267" r:id="rId15"/>
    <p:sldId id="268" r:id="rId16"/>
    <p:sldId id="262" r:id="rId17"/>
    <p:sldId id="261" r:id="rId18"/>
    <p:sldId id="270" r:id="rId19"/>
    <p:sldId id="271" r:id="rId20"/>
    <p:sldId id="273" r:id="rId21"/>
    <p:sldId id="275" r:id="rId22"/>
    <p:sldId id="276" r:id="rId23"/>
    <p:sldId id="277" r:id="rId24"/>
    <p:sldId id="283" r:id="rId25"/>
    <p:sldId id="305" r:id="rId26"/>
    <p:sldId id="282" r:id="rId27"/>
    <p:sldId id="281" r:id="rId28"/>
    <p:sldId id="278" r:id="rId29"/>
    <p:sldId id="386" r:id="rId30"/>
    <p:sldId id="387" r:id="rId31"/>
    <p:sldId id="388" r:id="rId32"/>
    <p:sldId id="389" r:id="rId33"/>
    <p:sldId id="390" r:id="rId34"/>
    <p:sldId id="293" r:id="rId35"/>
    <p:sldId id="325" r:id="rId36"/>
    <p:sldId id="294" r:id="rId37"/>
    <p:sldId id="298" r:id="rId38"/>
    <p:sldId id="296" r:id="rId39"/>
    <p:sldId id="306" r:id="rId40"/>
    <p:sldId id="297" r:id="rId41"/>
    <p:sldId id="326" r:id="rId42"/>
    <p:sldId id="327" r:id="rId43"/>
    <p:sldId id="295" r:id="rId44"/>
    <p:sldId id="301" r:id="rId45"/>
    <p:sldId id="302" r:id="rId46"/>
    <p:sldId id="300" r:id="rId47"/>
    <p:sldId id="380" r:id="rId48"/>
    <p:sldId id="381" r:id="rId49"/>
    <p:sldId id="382" r:id="rId50"/>
    <p:sldId id="385" r:id="rId51"/>
    <p:sldId id="393" r:id="rId52"/>
    <p:sldId id="394" r:id="rId53"/>
    <p:sldId id="299" r:id="rId54"/>
    <p:sldId id="391" r:id="rId5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4"/>
    <p:restoredTop sz="78253"/>
  </p:normalViewPr>
  <p:slideViewPr>
    <p:cSldViewPr snapToGrid="0" snapToObjects="1">
      <p:cViewPr varScale="1">
        <p:scale>
          <a:sx n="75" d="100"/>
          <a:sy n="75" d="100"/>
        </p:scale>
        <p:origin x="-711" y="-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svg"/><Relationship Id="rId1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D301CE-DF21-4864-9391-B6FEA604EC6F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AE1C452-1266-4BFF-BE54-BC4054AF3D84}">
      <dgm:prSet/>
      <dgm:spPr/>
      <dgm:t>
        <a:bodyPr/>
        <a:lstStyle/>
        <a:p>
          <a:r>
            <a:rPr lang="fr-FR" dirty="0"/>
            <a:t>Hémorragie génitale </a:t>
          </a:r>
          <a:endParaRPr lang="en-US" dirty="0"/>
        </a:p>
      </dgm:t>
    </dgm:pt>
    <dgm:pt modelId="{4FAB1E38-B5E8-4E4D-8C1C-1C98BFF7CE48}" type="parTrans" cxnId="{78106311-F3CA-4D03-84BA-96C5E2D0321E}">
      <dgm:prSet/>
      <dgm:spPr/>
      <dgm:t>
        <a:bodyPr/>
        <a:lstStyle/>
        <a:p>
          <a:endParaRPr lang="en-US"/>
        </a:p>
      </dgm:t>
    </dgm:pt>
    <dgm:pt modelId="{7ADBE198-1A38-4E15-9186-61BACB2569FE}" type="sibTrans" cxnId="{78106311-F3CA-4D03-84BA-96C5E2D0321E}">
      <dgm:prSet/>
      <dgm:spPr/>
      <dgm:t>
        <a:bodyPr/>
        <a:lstStyle/>
        <a:p>
          <a:endParaRPr lang="en-US"/>
        </a:p>
      </dgm:t>
    </dgm:pt>
    <dgm:pt modelId="{90CF1A1B-B153-4DAC-8029-486DB5C71AE5}">
      <dgm:prSet/>
      <dgm:spPr/>
      <dgm:t>
        <a:bodyPr/>
        <a:lstStyle/>
        <a:p>
          <a:r>
            <a:rPr lang="fr-FR" dirty="0"/>
            <a:t>Douleurs abdominales </a:t>
          </a:r>
          <a:endParaRPr lang="en-US" dirty="0"/>
        </a:p>
      </dgm:t>
    </dgm:pt>
    <dgm:pt modelId="{07B72230-37EC-4B45-99F9-BEE6039516F0}" type="parTrans" cxnId="{74880E81-6F64-4E0D-9EC4-D7A02837B83B}">
      <dgm:prSet/>
      <dgm:spPr/>
      <dgm:t>
        <a:bodyPr/>
        <a:lstStyle/>
        <a:p>
          <a:endParaRPr lang="en-US"/>
        </a:p>
      </dgm:t>
    </dgm:pt>
    <dgm:pt modelId="{A51F1FAA-A5A6-4CB2-A0EE-BC8ABC831202}" type="sibTrans" cxnId="{74880E81-6F64-4E0D-9EC4-D7A02837B83B}">
      <dgm:prSet/>
      <dgm:spPr/>
      <dgm:t>
        <a:bodyPr/>
        <a:lstStyle/>
        <a:p>
          <a:endParaRPr lang="en-US"/>
        </a:p>
      </dgm:t>
    </dgm:pt>
    <dgm:pt modelId="{EEA18B1F-2564-422E-A92B-42987FC6CC3F}">
      <dgm:prSet/>
      <dgm:spPr/>
      <dgm:t>
        <a:bodyPr/>
        <a:lstStyle/>
        <a:p>
          <a:r>
            <a:rPr lang="fr-FR"/>
            <a:t>Leucorrhées, démangeaisons vulvaires</a:t>
          </a:r>
          <a:endParaRPr lang="en-US"/>
        </a:p>
      </dgm:t>
    </dgm:pt>
    <dgm:pt modelId="{18CFFB47-06A9-4142-AAC6-1859011B274A}" type="parTrans" cxnId="{CC5FEA5F-9D03-4BCD-9C87-F2DBA7488AA4}">
      <dgm:prSet/>
      <dgm:spPr/>
      <dgm:t>
        <a:bodyPr/>
        <a:lstStyle/>
        <a:p>
          <a:endParaRPr lang="en-US"/>
        </a:p>
      </dgm:t>
    </dgm:pt>
    <dgm:pt modelId="{3597D84E-7322-4493-9F58-20ADAD9701C3}" type="sibTrans" cxnId="{CC5FEA5F-9D03-4BCD-9C87-F2DBA7488AA4}">
      <dgm:prSet/>
      <dgm:spPr/>
      <dgm:t>
        <a:bodyPr/>
        <a:lstStyle/>
        <a:p>
          <a:endParaRPr lang="en-US"/>
        </a:p>
      </dgm:t>
    </dgm:pt>
    <dgm:pt modelId="{27D7861D-BECE-4898-9E11-4A5B6C4C9491}">
      <dgm:prSet/>
      <dgm:spPr/>
      <dgm:t>
        <a:bodyPr/>
        <a:lstStyle/>
        <a:p>
          <a:r>
            <a:rPr lang="fr-FR"/>
            <a:t>Autres motifs : </a:t>
          </a:r>
          <a:endParaRPr lang="en-US"/>
        </a:p>
      </dgm:t>
    </dgm:pt>
    <dgm:pt modelId="{1D8BF614-93BF-4B09-8F5D-E28A94E7136C}" type="parTrans" cxnId="{9D0DBD8A-90CA-4444-8936-3383D2E6188F}">
      <dgm:prSet/>
      <dgm:spPr/>
      <dgm:t>
        <a:bodyPr/>
        <a:lstStyle/>
        <a:p>
          <a:endParaRPr lang="en-US"/>
        </a:p>
      </dgm:t>
    </dgm:pt>
    <dgm:pt modelId="{1610C8A9-9FA5-41E5-8747-27C2C4EA1888}" type="sibTrans" cxnId="{9D0DBD8A-90CA-4444-8936-3383D2E6188F}">
      <dgm:prSet/>
      <dgm:spPr/>
      <dgm:t>
        <a:bodyPr/>
        <a:lstStyle/>
        <a:p>
          <a:endParaRPr lang="en-US"/>
        </a:p>
      </dgm:t>
    </dgm:pt>
    <dgm:pt modelId="{1FC8BF5E-5C2E-4304-B252-4B4BF159E13F}">
      <dgm:prSet/>
      <dgm:spPr/>
      <dgm:t>
        <a:bodyPr/>
        <a:lstStyle/>
        <a:p>
          <a:r>
            <a:rPr lang="fr-FR"/>
            <a:t>Sénologie </a:t>
          </a:r>
          <a:endParaRPr lang="en-US"/>
        </a:p>
      </dgm:t>
    </dgm:pt>
    <dgm:pt modelId="{E6301B43-19B3-4EB2-B4A8-A9B594E20095}" type="parTrans" cxnId="{AB502DBB-4358-4E83-BD77-900E80CF57FB}">
      <dgm:prSet/>
      <dgm:spPr/>
      <dgm:t>
        <a:bodyPr/>
        <a:lstStyle/>
        <a:p>
          <a:endParaRPr lang="en-US"/>
        </a:p>
      </dgm:t>
    </dgm:pt>
    <dgm:pt modelId="{F2A3FDB8-53AC-478A-9831-CF3FED7B474A}" type="sibTrans" cxnId="{AB502DBB-4358-4E83-BD77-900E80CF57FB}">
      <dgm:prSet/>
      <dgm:spPr/>
      <dgm:t>
        <a:bodyPr/>
        <a:lstStyle/>
        <a:p>
          <a:endParaRPr lang="en-US"/>
        </a:p>
      </dgm:t>
    </dgm:pt>
    <dgm:pt modelId="{1040C87D-1464-4A37-B9D5-C6D6326C9949}">
      <dgm:prSet/>
      <dgm:spPr/>
      <dgm:t>
        <a:bodyPr/>
        <a:lstStyle/>
        <a:p>
          <a:r>
            <a:rPr lang="fr-FR" dirty="0"/>
            <a:t>Inquiétudes diverses (gynécologiques ou non!)</a:t>
          </a:r>
          <a:endParaRPr lang="en-US" dirty="0"/>
        </a:p>
      </dgm:t>
    </dgm:pt>
    <dgm:pt modelId="{29C521F2-7C3B-46C4-A968-9F7F17D2746B}" type="parTrans" cxnId="{07A6108C-6C44-41C3-83FA-18E69EB886A9}">
      <dgm:prSet/>
      <dgm:spPr/>
      <dgm:t>
        <a:bodyPr/>
        <a:lstStyle/>
        <a:p>
          <a:endParaRPr lang="en-US"/>
        </a:p>
      </dgm:t>
    </dgm:pt>
    <dgm:pt modelId="{D0D39F43-3EB1-41B5-9D89-818D23F9FE2D}" type="sibTrans" cxnId="{07A6108C-6C44-41C3-83FA-18E69EB886A9}">
      <dgm:prSet/>
      <dgm:spPr/>
      <dgm:t>
        <a:bodyPr/>
        <a:lstStyle/>
        <a:p>
          <a:endParaRPr lang="en-US"/>
        </a:p>
      </dgm:t>
    </dgm:pt>
    <dgm:pt modelId="{18A87693-A9C9-4C49-B0C1-6A39C8C36F35}">
      <dgm:prSet/>
      <dgm:spPr/>
      <dgm:t>
        <a:bodyPr/>
        <a:lstStyle/>
        <a:p>
          <a:r>
            <a:rPr lang="fr-FR"/>
            <a:t>« Toutologie » de la femme enceinte</a:t>
          </a:r>
          <a:endParaRPr lang="en-US"/>
        </a:p>
      </dgm:t>
    </dgm:pt>
    <dgm:pt modelId="{352F26CA-F48A-46E9-BECD-1FA3AD02E1C7}" type="parTrans" cxnId="{7E95A103-3290-4A17-88D5-B2E1B91C5E55}">
      <dgm:prSet/>
      <dgm:spPr/>
      <dgm:t>
        <a:bodyPr/>
        <a:lstStyle/>
        <a:p>
          <a:endParaRPr lang="en-US"/>
        </a:p>
      </dgm:t>
    </dgm:pt>
    <dgm:pt modelId="{8C333D56-85B7-488D-A20D-46B3AB1AF260}" type="sibTrans" cxnId="{7E95A103-3290-4A17-88D5-B2E1B91C5E55}">
      <dgm:prSet/>
      <dgm:spPr/>
      <dgm:t>
        <a:bodyPr/>
        <a:lstStyle/>
        <a:p>
          <a:endParaRPr lang="en-US"/>
        </a:p>
      </dgm:t>
    </dgm:pt>
    <dgm:pt modelId="{752185CD-550A-3D41-85FB-33E30C96A92A}" type="pres">
      <dgm:prSet presAssocID="{42D301CE-DF21-4864-9391-B6FEA604EC6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9284612-0C5A-3443-BD92-2CF68EBC438F}" type="pres">
      <dgm:prSet presAssocID="{BAE1C452-1266-4BFF-BE54-BC4054AF3D8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A6186F6-A16C-8E4C-8C64-9E6CCBF26315}" type="pres">
      <dgm:prSet presAssocID="{7ADBE198-1A38-4E15-9186-61BACB2569FE}" presName="spacer" presStyleCnt="0"/>
      <dgm:spPr/>
    </dgm:pt>
    <dgm:pt modelId="{53453473-E02E-4741-B63F-9916C90372BF}" type="pres">
      <dgm:prSet presAssocID="{90CF1A1B-B153-4DAC-8029-486DB5C71AE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22C9724-AEBB-1040-AEDE-262D8CA679B9}" type="pres">
      <dgm:prSet presAssocID="{A51F1FAA-A5A6-4CB2-A0EE-BC8ABC831202}" presName="spacer" presStyleCnt="0"/>
      <dgm:spPr/>
    </dgm:pt>
    <dgm:pt modelId="{597DEDBC-FE52-9B40-A779-05688CBD651B}" type="pres">
      <dgm:prSet presAssocID="{EEA18B1F-2564-422E-A92B-42987FC6CC3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3E983A9-D5C5-584E-AB14-AF5A82F5657E}" type="pres">
      <dgm:prSet presAssocID="{3597D84E-7322-4493-9F58-20ADAD9701C3}" presName="spacer" presStyleCnt="0"/>
      <dgm:spPr/>
    </dgm:pt>
    <dgm:pt modelId="{42ECC6F5-4575-8D42-B556-441987313FED}" type="pres">
      <dgm:prSet presAssocID="{27D7861D-BECE-4898-9E11-4A5B6C4C949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17121AF-111B-714C-9F13-372E546BCA9E}" type="pres">
      <dgm:prSet presAssocID="{27D7861D-BECE-4898-9E11-4A5B6C4C949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29DC033-82E4-0345-BB14-A36970493124}" type="presOf" srcId="{1040C87D-1464-4A37-B9D5-C6D6326C9949}" destId="{D17121AF-111B-714C-9F13-372E546BCA9E}" srcOrd="0" destOrd="1" presId="urn:microsoft.com/office/officeart/2005/8/layout/vList2"/>
    <dgm:cxn modelId="{0491E18F-DF46-2E41-ACDE-FF53204E7427}" type="presOf" srcId="{42D301CE-DF21-4864-9391-B6FEA604EC6F}" destId="{752185CD-550A-3D41-85FB-33E30C96A92A}" srcOrd="0" destOrd="0" presId="urn:microsoft.com/office/officeart/2005/8/layout/vList2"/>
    <dgm:cxn modelId="{9D0DBD8A-90CA-4444-8936-3383D2E6188F}" srcId="{42D301CE-DF21-4864-9391-B6FEA604EC6F}" destId="{27D7861D-BECE-4898-9E11-4A5B6C4C9491}" srcOrd="3" destOrd="0" parTransId="{1D8BF614-93BF-4B09-8F5D-E28A94E7136C}" sibTransId="{1610C8A9-9FA5-41E5-8747-27C2C4EA1888}"/>
    <dgm:cxn modelId="{A6C504DC-808D-594D-9AB4-49FC10BF544D}" type="presOf" srcId="{1FC8BF5E-5C2E-4304-B252-4B4BF159E13F}" destId="{D17121AF-111B-714C-9F13-372E546BCA9E}" srcOrd="0" destOrd="0" presId="urn:microsoft.com/office/officeart/2005/8/layout/vList2"/>
    <dgm:cxn modelId="{AB502DBB-4358-4E83-BD77-900E80CF57FB}" srcId="{27D7861D-BECE-4898-9E11-4A5B6C4C9491}" destId="{1FC8BF5E-5C2E-4304-B252-4B4BF159E13F}" srcOrd="0" destOrd="0" parTransId="{E6301B43-19B3-4EB2-B4A8-A9B594E20095}" sibTransId="{F2A3FDB8-53AC-478A-9831-CF3FED7B474A}"/>
    <dgm:cxn modelId="{09C498FF-71BF-AC45-A8C3-D335F97F556F}" type="presOf" srcId="{18A87693-A9C9-4C49-B0C1-6A39C8C36F35}" destId="{D17121AF-111B-714C-9F13-372E546BCA9E}" srcOrd="0" destOrd="2" presId="urn:microsoft.com/office/officeart/2005/8/layout/vList2"/>
    <dgm:cxn modelId="{CC5FEA5F-9D03-4BCD-9C87-F2DBA7488AA4}" srcId="{42D301CE-DF21-4864-9391-B6FEA604EC6F}" destId="{EEA18B1F-2564-422E-A92B-42987FC6CC3F}" srcOrd="2" destOrd="0" parTransId="{18CFFB47-06A9-4142-AAC6-1859011B274A}" sibTransId="{3597D84E-7322-4493-9F58-20ADAD9701C3}"/>
    <dgm:cxn modelId="{FF7ED73C-9801-084F-B80E-505A994C08C0}" type="presOf" srcId="{27D7861D-BECE-4898-9E11-4A5B6C4C9491}" destId="{42ECC6F5-4575-8D42-B556-441987313FED}" srcOrd="0" destOrd="0" presId="urn:microsoft.com/office/officeart/2005/8/layout/vList2"/>
    <dgm:cxn modelId="{7E95A103-3290-4A17-88D5-B2E1B91C5E55}" srcId="{27D7861D-BECE-4898-9E11-4A5B6C4C9491}" destId="{18A87693-A9C9-4C49-B0C1-6A39C8C36F35}" srcOrd="2" destOrd="0" parTransId="{352F26CA-F48A-46E9-BECD-1FA3AD02E1C7}" sibTransId="{8C333D56-85B7-488D-A20D-46B3AB1AF260}"/>
    <dgm:cxn modelId="{07A6108C-6C44-41C3-83FA-18E69EB886A9}" srcId="{27D7861D-BECE-4898-9E11-4A5B6C4C9491}" destId="{1040C87D-1464-4A37-B9D5-C6D6326C9949}" srcOrd="1" destOrd="0" parTransId="{29C521F2-7C3B-46C4-A968-9F7F17D2746B}" sibTransId="{D0D39F43-3EB1-41B5-9D89-818D23F9FE2D}"/>
    <dgm:cxn modelId="{AF7C1F36-268D-264B-8FD0-E7E7CCC5D8E7}" type="presOf" srcId="{EEA18B1F-2564-422E-A92B-42987FC6CC3F}" destId="{597DEDBC-FE52-9B40-A779-05688CBD651B}" srcOrd="0" destOrd="0" presId="urn:microsoft.com/office/officeart/2005/8/layout/vList2"/>
    <dgm:cxn modelId="{8531C29D-36C7-4346-BC24-5D8B1D7CFEEF}" type="presOf" srcId="{BAE1C452-1266-4BFF-BE54-BC4054AF3D84}" destId="{C9284612-0C5A-3443-BD92-2CF68EBC438F}" srcOrd="0" destOrd="0" presId="urn:microsoft.com/office/officeart/2005/8/layout/vList2"/>
    <dgm:cxn modelId="{78106311-F3CA-4D03-84BA-96C5E2D0321E}" srcId="{42D301CE-DF21-4864-9391-B6FEA604EC6F}" destId="{BAE1C452-1266-4BFF-BE54-BC4054AF3D84}" srcOrd="0" destOrd="0" parTransId="{4FAB1E38-B5E8-4E4D-8C1C-1C98BFF7CE48}" sibTransId="{7ADBE198-1A38-4E15-9186-61BACB2569FE}"/>
    <dgm:cxn modelId="{74880E81-6F64-4E0D-9EC4-D7A02837B83B}" srcId="{42D301CE-DF21-4864-9391-B6FEA604EC6F}" destId="{90CF1A1B-B153-4DAC-8029-486DB5C71AE5}" srcOrd="1" destOrd="0" parTransId="{07B72230-37EC-4B45-99F9-BEE6039516F0}" sibTransId="{A51F1FAA-A5A6-4CB2-A0EE-BC8ABC831202}"/>
    <dgm:cxn modelId="{A1C3729C-F2E6-1044-BB6C-5D53A77A3857}" type="presOf" srcId="{90CF1A1B-B153-4DAC-8029-486DB5C71AE5}" destId="{53453473-E02E-4741-B63F-9916C90372BF}" srcOrd="0" destOrd="0" presId="urn:microsoft.com/office/officeart/2005/8/layout/vList2"/>
    <dgm:cxn modelId="{04618EE2-EFAA-6B42-8594-C7BB79C2AB1D}" type="presParOf" srcId="{752185CD-550A-3D41-85FB-33E30C96A92A}" destId="{C9284612-0C5A-3443-BD92-2CF68EBC438F}" srcOrd="0" destOrd="0" presId="urn:microsoft.com/office/officeart/2005/8/layout/vList2"/>
    <dgm:cxn modelId="{9A7B52CF-1E7E-3F4F-AF28-3B2EF507B8B9}" type="presParOf" srcId="{752185CD-550A-3D41-85FB-33E30C96A92A}" destId="{9A6186F6-A16C-8E4C-8C64-9E6CCBF26315}" srcOrd="1" destOrd="0" presId="urn:microsoft.com/office/officeart/2005/8/layout/vList2"/>
    <dgm:cxn modelId="{937AAF72-24A4-D941-938D-4BD072BEF374}" type="presParOf" srcId="{752185CD-550A-3D41-85FB-33E30C96A92A}" destId="{53453473-E02E-4741-B63F-9916C90372BF}" srcOrd="2" destOrd="0" presId="urn:microsoft.com/office/officeart/2005/8/layout/vList2"/>
    <dgm:cxn modelId="{61DE80B1-627F-5D4E-890D-06A7E039FEFA}" type="presParOf" srcId="{752185CD-550A-3D41-85FB-33E30C96A92A}" destId="{322C9724-AEBB-1040-AEDE-262D8CA679B9}" srcOrd="3" destOrd="0" presId="urn:microsoft.com/office/officeart/2005/8/layout/vList2"/>
    <dgm:cxn modelId="{6C72FE77-E73C-744A-82D0-4D1D8122E945}" type="presParOf" srcId="{752185CD-550A-3D41-85FB-33E30C96A92A}" destId="{597DEDBC-FE52-9B40-A779-05688CBD651B}" srcOrd="4" destOrd="0" presId="urn:microsoft.com/office/officeart/2005/8/layout/vList2"/>
    <dgm:cxn modelId="{76D74AD9-053A-A041-96B8-C33635713A15}" type="presParOf" srcId="{752185CD-550A-3D41-85FB-33E30C96A92A}" destId="{43E983A9-D5C5-584E-AB14-AF5A82F5657E}" srcOrd="5" destOrd="0" presId="urn:microsoft.com/office/officeart/2005/8/layout/vList2"/>
    <dgm:cxn modelId="{71D91286-9D65-B246-9729-F88298987DC8}" type="presParOf" srcId="{752185CD-550A-3D41-85FB-33E30C96A92A}" destId="{42ECC6F5-4575-8D42-B556-441987313FED}" srcOrd="6" destOrd="0" presId="urn:microsoft.com/office/officeart/2005/8/layout/vList2"/>
    <dgm:cxn modelId="{A01DFA81-685A-314D-B2A6-333300D7C162}" type="presParOf" srcId="{752185CD-550A-3D41-85FB-33E30C96A92A}" destId="{D17121AF-111B-714C-9F13-372E546BCA9E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C52F41-E3E1-4A30-B3ED-AF7F8DDD209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33F27725-7A4D-4A5A-B61C-7F02D52ED25D}">
      <dgm:prSet/>
      <dgm:spPr/>
      <dgm:t>
        <a:bodyPr/>
        <a:lstStyle/>
        <a:p>
          <a:r>
            <a:rPr lang="fr-FR"/>
            <a:t>Enceinte/pas enceinte ?</a:t>
          </a:r>
          <a:endParaRPr lang="en-US"/>
        </a:p>
      </dgm:t>
    </dgm:pt>
    <dgm:pt modelId="{1BAFDA66-7580-471E-9143-E48FEBDF7342}" type="parTrans" cxnId="{CD516CF8-DF99-45DE-8F66-4686D926833F}">
      <dgm:prSet/>
      <dgm:spPr/>
      <dgm:t>
        <a:bodyPr/>
        <a:lstStyle/>
        <a:p>
          <a:endParaRPr lang="en-US"/>
        </a:p>
      </dgm:t>
    </dgm:pt>
    <dgm:pt modelId="{2BAEE287-B947-4214-AF12-63F340E30618}" type="sibTrans" cxnId="{CD516CF8-DF99-45DE-8F66-4686D926833F}">
      <dgm:prSet/>
      <dgm:spPr/>
      <dgm:t>
        <a:bodyPr/>
        <a:lstStyle/>
        <a:p>
          <a:endParaRPr lang="en-US"/>
        </a:p>
      </dgm:t>
    </dgm:pt>
    <dgm:pt modelId="{6BA49816-4EC7-4DDB-8AED-F69BA7BEAACA}">
      <dgm:prSet/>
      <dgm:spPr/>
      <dgm:t>
        <a:bodyPr/>
        <a:lstStyle/>
        <a:p>
          <a:r>
            <a:rPr lang="fr-FR"/>
            <a:t>Si enceinte : grossesse intra-utérine ou non localisée ?</a:t>
          </a:r>
          <a:endParaRPr lang="en-US"/>
        </a:p>
      </dgm:t>
    </dgm:pt>
    <dgm:pt modelId="{24678190-C34A-4FC7-A285-5DC010C87B55}" type="parTrans" cxnId="{788E70F4-0651-469F-ACE5-E7E565396B1D}">
      <dgm:prSet/>
      <dgm:spPr/>
      <dgm:t>
        <a:bodyPr/>
        <a:lstStyle/>
        <a:p>
          <a:endParaRPr lang="en-US"/>
        </a:p>
      </dgm:t>
    </dgm:pt>
    <dgm:pt modelId="{EB2875F8-A9E8-4F9F-8849-0E73E246443A}" type="sibTrans" cxnId="{788E70F4-0651-469F-ACE5-E7E565396B1D}">
      <dgm:prSet/>
      <dgm:spPr/>
      <dgm:t>
        <a:bodyPr/>
        <a:lstStyle/>
        <a:p>
          <a:endParaRPr lang="en-US"/>
        </a:p>
      </dgm:t>
    </dgm:pt>
    <dgm:pt modelId="{F2AD609E-9EC8-4A9B-893F-94E9EEC36254}">
      <dgm:prSet/>
      <dgm:spPr/>
      <dgm:t>
        <a:bodyPr/>
        <a:lstStyle/>
        <a:p>
          <a:r>
            <a:rPr lang="fr-FR" dirty="0"/>
            <a:t>Signes de gravité : EVA 10/10, instabilité hémodynamique, MTR très abondantes ?</a:t>
          </a:r>
          <a:endParaRPr lang="en-US" dirty="0"/>
        </a:p>
      </dgm:t>
    </dgm:pt>
    <dgm:pt modelId="{E90FF35D-11E2-4659-8E15-34681787ADDE}" type="parTrans" cxnId="{F1A60FAB-988A-4FBF-A451-3DE6E37F9BE9}">
      <dgm:prSet/>
      <dgm:spPr/>
      <dgm:t>
        <a:bodyPr/>
        <a:lstStyle/>
        <a:p>
          <a:endParaRPr lang="en-US"/>
        </a:p>
      </dgm:t>
    </dgm:pt>
    <dgm:pt modelId="{290E89F9-4812-4EE6-BBF6-142556FA52F0}" type="sibTrans" cxnId="{F1A60FAB-988A-4FBF-A451-3DE6E37F9BE9}">
      <dgm:prSet/>
      <dgm:spPr/>
      <dgm:t>
        <a:bodyPr/>
        <a:lstStyle/>
        <a:p>
          <a:endParaRPr lang="en-US"/>
        </a:p>
      </dgm:t>
    </dgm:pt>
    <dgm:pt modelId="{28EDA03F-8CB6-4DC8-AAE6-4A027C9B7B89}" type="pres">
      <dgm:prSet presAssocID="{18C52F41-E3E1-4A30-B3ED-AF7F8DDD209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A8698BB-4AC4-4121-8BE5-EEF62F439B6C}" type="pres">
      <dgm:prSet presAssocID="{33F27725-7A4D-4A5A-B61C-7F02D52ED25D}" presName="compNode" presStyleCnt="0"/>
      <dgm:spPr/>
    </dgm:pt>
    <dgm:pt modelId="{250E88FE-CDCE-4322-903D-019E4B11F06C}" type="pres">
      <dgm:prSet presAssocID="{33F27725-7A4D-4A5A-B61C-7F02D52ED25D}" presName="bgRect" presStyleLbl="bgShp" presStyleIdx="0" presStyleCnt="3"/>
      <dgm:spPr/>
    </dgm:pt>
    <dgm:pt modelId="{85D24B19-D850-4F93-8D12-2B76C5534281}" type="pres">
      <dgm:prSet presAssocID="{33F27725-7A4D-4A5A-B61C-7F02D52ED25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Baby"/>
        </a:ext>
      </dgm:extLst>
    </dgm:pt>
    <dgm:pt modelId="{B5530F16-026B-4118-B2F7-23C0F13E361E}" type="pres">
      <dgm:prSet presAssocID="{33F27725-7A4D-4A5A-B61C-7F02D52ED25D}" presName="spaceRect" presStyleCnt="0"/>
      <dgm:spPr/>
    </dgm:pt>
    <dgm:pt modelId="{01E4FA35-BC97-44FA-90A0-5943B05D5DE3}" type="pres">
      <dgm:prSet presAssocID="{33F27725-7A4D-4A5A-B61C-7F02D52ED25D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1C1463A6-2953-4AAE-8DD9-3759A38C1FD8}" type="pres">
      <dgm:prSet presAssocID="{2BAEE287-B947-4214-AF12-63F340E30618}" presName="sibTrans" presStyleCnt="0"/>
      <dgm:spPr/>
    </dgm:pt>
    <dgm:pt modelId="{C770EB3E-BE3E-4FDE-A6F5-546CFA373A14}" type="pres">
      <dgm:prSet presAssocID="{6BA49816-4EC7-4DDB-8AED-F69BA7BEAACA}" presName="compNode" presStyleCnt="0"/>
      <dgm:spPr/>
    </dgm:pt>
    <dgm:pt modelId="{64A1E2A8-C8DD-475C-A5F1-FBA4B421C22C}" type="pres">
      <dgm:prSet presAssocID="{6BA49816-4EC7-4DDB-8AED-F69BA7BEAACA}" presName="bgRect" presStyleLbl="bgShp" presStyleIdx="1" presStyleCnt="3"/>
      <dgm:spPr/>
    </dgm:pt>
    <dgm:pt modelId="{607C98EE-19BB-4158-A081-78F36FB4C3FE}" type="pres">
      <dgm:prSet presAssocID="{6BA49816-4EC7-4DDB-8AED-F69BA7BEAAC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Warning"/>
        </a:ext>
      </dgm:extLst>
    </dgm:pt>
    <dgm:pt modelId="{F5150226-45C5-47D2-9FA8-F40672211D65}" type="pres">
      <dgm:prSet presAssocID="{6BA49816-4EC7-4DDB-8AED-F69BA7BEAACA}" presName="spaceRect" presStyleCnt="0"/>
      <dgm:spPr/>
    </dgm:pt>
    <dgm:pt modelId="{CBFDDB26-D61C-4D08-8E32-CEDE41700698}" type="pres">
      <dgm:prSet presAssocID="{6BA49816-4EC7-4DDB-8AED-F69BA7BEAACA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645465A7-6488-42A3-A290-002AC4C7F434}" type="pres">
      <dgm:prSet presAssocID="{EB2875F8-A9E8-4F9F-8849-0E73E246443A}" presName="sibTrans" presStyleCnt="0"/>
      <dgm:spPr/>
    </dgm:pt>
    <dgm:pt modelId="{9086E88A-539A-42AD-8114-22C5B2CFC9B5}" type="pres">
      <dgm:prSet presAssocID="{F2AD609E-9EC8-4A9B-893F-94E9EEC36254}" presName="compNode" presStyleCnt="0"/>
      <dgm:spPr/>
    </dgm:pt>
    <dgm:pt modelId="{9325A24F-65C9-46C5-9D71-53D52F5E0121}" type="pres">
      <dgm:prSet presAssocID="{F2AD609E-9EC8-4A9B-893F-94E9EEC36254}" presName="bgRect" presStyleLbl="bgShp" presStyleIdx="2" presStyleCnt="3"/>
      <dgm:spPr/>
    </dgm:pt>
    <dgm:pt modelId="{9E196668-7797-4330-BC3A-7ED71C243AC8}" type="pres">
      <dgm:prSet presAssocID="{F2AD609E-9EC8-4A9B-893F-94E9EEC3625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Checkmark"/>
        </a:ext>
      </dgm:extLst>
    </dgm:pt>
    <dgm:pt modelId="{BA1FC429-2B1A-4B46-99B0-BBAF7BB0C7AD}" type="pres">
      <dgm:prSet presAssocID="{F2AD609E-9EC8-4A9B-893F-94E9EEC36254}" presName="spaceRect" presStyleCnt="0"/>
      <dgm:spPr/>
    </dgm:pt>
    <dgm:pt modelId="{3B5960AB-9FDF-4232-AD53-01539729A322}" type="pres">
      <dgm:prSet presAssocID="{F2AD609E-9EC8-4A9B-893F-94E9EEC36254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</dgm:ptLst>
  <dgm:cxnLst>
    <dgm:cxn modelId="{A2DF40DE-80BE-40C3-A6F5-59E011951FE2}" type="presOf" srcId="{6BA49816-4EC7-4DDB-8AED-F69BA7BEAACA}" destId="{CBFDDB26-D61C-4D08-8E32-CEDE41700698}" srcOrd="0" destOrd="0" presId="urn:microsoft.com/office/officeart/2018/2/layout/IconVerticalSolidList"/>
    <dgm:cxn modelId="{788E70F4-0651-469F-ACE5-E7E565396B1D}" srcId="{18C52F41-E3E1-4A30-B3ED-AF7F8DDD209E}" destId="{6BA49816-4EC7-4DDB-8AED-F69BA7BEAACA}" srcOrd="1" destOrd="0" parTransId="{24678190-C34A-4FC7-A285-5DC010C87B55}" sibTransId="{EB2875F8-A9E8-4F9F-8849-0E73E246443A}"/>
    <dgm:cxn modelId="{A7D67553-E591-435E-B287-3DA26DD3ED0D}" type="presOf" srcId="{18C52F41-E3E1-4A30-B3ED-AF7F8DDD209E}" destId="{28EDA03F-8CB6-4DC8-AAE6-4A027C9B7B89}" srcOrd="0" destOrd="0" presId="urn:microsoft.com/office/officeart/2018/2/layout/IconVerticalSolidList"/>
    <dgm:cxn modelId="{1B71BD14-0F9D-450D-A746-ED8E1881260C}" type="presOf" srcId="{F2AD609E-9EC8-4A9B-893F-94E9EEC36254}" destId="{3B5960AB-9FDF-4232-AD53-01539729A322}" srcOrd="0" destOrd="0" presId="urn:microsoft.com/office/officeart/2018/2/layout/IconVerticalSolidList"/>
    <dgm:cxn modelId="{F1A60FAB-988A-4FBF-A451-3DE6E37F9BE9}" srcId="{18C52F41-E3E1-4A30-B3ED-AF7F8DDD209E}" destId="{F2AD609E-9EC8-4A9B-893F-94E9EEC36254}" srcOrd="2" destOrd="0" parTransId="{E90FF35D-11E2-4659-8E15-34681787ADDE}" sibTransId="{290E89F9-4812-4EE6-BBF6-142556FA52F0}"/>
    <dgm:cxn modelId="{CD516CF8-DF99-45DE-8F66-4686D926833F}" srcId="{18C52F41-E3E1-4A30-B3ED-AF7F8DDD209E}" destId="{33F27725-7A4D-4A5A-B61C-7F02D52ED25D}" srcOrd="0" destOrd="0" parTransId="{1BAFDA66-7580-471E-9143-E48FEBDF7342}" sibTransId="{2BAEE287-B947-4214-AF12-63F340E30618}"/>
    <dgm:cxn modelId="{22AD790A-6E68-4061-8BF7-D6B9EB4AD957}" type="presOf" srcId="{33F27725-7A4D-4A5A-B61C-7F02D52ED25D}" destId="{01E4FA35-BC97-44FA-90A0-5943B05D5DE3}" srcOrd="0" destOrd="0" presId="urn:microsoft.com/office/officeart/2018/2/layout/IconVerticalSolidList"/>
    <dgm:cxn modelId="{A7F54EB5-6915-4CD2-8235-CC47F993441B}" type="presParOf" srcId="{28EDA03F-8CB6-4DC8-AAE6-4A027C9B7B89}" destId="{CA8698BB-4AC4-4121-8BE5-EEF62F439B6C}" srcOrd="0" destOrd="0" presId="urn:microsoft.com/office/officeart/2018/2/layout/IconVerticalSolidList"/>
    <dgm:cxn modelId="{31234B77-ADCA-40DA-9EBA-25440E1137F3}" type="presParOf" srcId="{CA8698BB-4AC4-4121-8BE5-EEF62F439B6C}" destId="{250E88FE-CDCE-4322-903D-019E4B11F06C}" srcOrd="0" destOrd="0" presId="urn:microsoft.com/office/officeart/2018/2/layout/IconVerticalSolidList"/>
    <dgm:cxn modelId="{524A17E3-78BC-4614-99BF-5A418ECAA79D}" type="presParOf" srcId="{CA8698BB-4AC4-4121-8BE5-EEF62F439B6C}" destId="{85D24B19-D850-4F93-8D12-2B76C5534281}" srcOrd="1" destOrd="0" presId="urn:microsoft.com/office/officeart/2018/2/layout/IconVerticalSolidList"/>
    <dgm:cxn modelId="{6AA35D2E-AA36-45C8-BBF5-E3FFA59E340F}" type="presParOf" srcId="{CA8698BB-4AC4-4121-8BE5-EEF62F439B6C}" destId="{B5530F16-026B-4118-B2F7-23C0F13E361E}" srcOrd="2" destOrd="0" presId="urn:microsoft.com/office/officeart/2018/2/layout/IconVerticalSolidList"/>
    <dgm:cxn modelId="{8864FC2F-9742-4A1C-BF45-107C9FE42BB9}" type="presParOf" srcId="{CA8698BB-4AC4-4121-8BE5-EEF62F439B6C}" destId="{01E4FA35-BC97-44FA-90A0-5943B05D5DE3}" srcOrd="3" destOrd="0" presId="urn:microsoft.com/office/officeart/2018/2/layout/IconVerticalSolidList"/>
    <dgm:cxn modelId="{CEC4A540-84FA-4302-B7A9-AF6E0261257D}" type="presParOf" srcId="{28EDA03F-8CB6-4DC8-AAE6-4A027C9B7B89}" destId="{1C1463A6-2953-4AAE-8DD9-3759A38C1FD8}" srcOrd="1" destOrd="0" presId="urn:microsoft.com/office/officeart/2018/2/layout/IconVerticalSolidList"/>
    <dgm:cxn modelId="{31E25A16-B961-4845-9526-DA26692E154C}" type="presParOf" srcId="{28EDA03F-8CB6-4DC8-AAE6-4A027C9B7B89}" destId="{C770EB3E-BE3E-4FDE-A6F5-546CFA373A14}" srcOrd="2" destOrd="0" presId="urn:microsoft.com/office/officeart/2018/2/layout/IconVerticalSolidList"/>
    <dgm:cxn modelId="{6091137B-B63F-4E48-8C82-E74F75616D08}" type="presParOf" srcId="{C770EB3E-BE3E-4FDE-A6F5-546CFA373A14}" destId="{64A1E2A8-C8DD-475C-A5F1-FBA4B421C22C}" srcOrd="0" destOrd="0" presId="urn:microsoft.com/office/officeart/2018/2/layout/IconVerticalSolidList"/>
    <dgm:cxn modelId="{A5E5621B-8EE2-45AA-8856-4346CA4CE268}" type="presParOf" srcId="{C770EB3E-BE3E-4FDE-A6F5-546CFA373A14}" destId="{607C98EE-19BB-4158-A081-78F36FB4C3FE}" srcOrd="1" destOrd="0" presId="urn:microsoft.com/office/officeart/2018/2/layout/IconVerticalSolidList"/>
    <dgm:cxn modelId="{66618D5B-832B-4495-955E-85DC64623021}" type="presParOf" srcId="{C770EB3E-BE3E-4FDE-A6F5-546CFA373A14}" destId="{F5150226-45C5-47D2-9FA8-F40672211D65}" srcOrd="2" destOrd="0" presId="urn:microsoft.com/office/officeart/2018/2/layout/IconVerticalSolidList"/>
    <dgm:cxn modelId="{7B1E264D-4F61-4052-93B3-A83CB451F654}" type="presParOf" srcId="{C770EB3E-BE3E-4FDE-A6F5-546CFA373A14}" destId="{CBFDDB26-D61C-4D08-8E32-CEDE41700698}" srcOrd="3" destOrd="0" presId="urn:microsoft.com/office/officeart/2018/2/layout/IconVerticalSolidList"/>
    <dgm:cxn modelId="{CDB4514E-5D3C-4126-BD27-11368CF39F65}" type="presParOf" srcId="{28EDA03F-8CB6-4DC8-AAE6-4A027C9B7B89}" destId="{645465A7-6488-42A3-A290-002AC4C7F434}" srcOrd="3" destOrd="0" presId="urn:microsoft.com/office/officeart/2018/2/layout/IconVerticalSolidList"/>
    <dgm:cxn modelId="{675A6D98-3B61-46C5-8D0E-C84BDCC56C6F}" type="presParOf" srcId="{28EDA03F-8CB6-4DC8-AAE6-4A027C9B7B89}" destId="{9086E88A-539A-42AD-8114-22C5B2CFC9B5}" srcOrd="4" destOrd="0" presId="urn:microsoft.com/office/officeart/2018/2/layout/IconVerticalSolidList"/>
    <dgm:cxn modelId="{6CE0286E-4D94-4A4D-8414-71EB8814C37B}" type="presParOf" srcId="{9086E88A-539A-42AD-8114-22C5B2CFC9B5}" destId="{9325A24F-65C9-46C5-9D71-53D52F5E0121}" srcOrd="0" destOrd="0" presId="urn:microsoft.com/office/officeart/2018/2/layout/IconVerticalSolidList"/>
    <dgm:cxn modelId="{DF2672C9-B1B7-44A0-B645-DAE98FAFAA37}" type="presParOf" srcId="{9086E88A-539A-42AD-8114-22C5B2CFC9B5}" destId="{9E196668-7797-4330-BC3A-7ED71C243AC8}" srcOrd="1" destOrd="0" presId="urn:microsoft.com/office/officeart/2018/2/layout/IconVerticalSolidList"/>
    <dgm:cxn modelId="{30C004BD-4453-4678-B894-73F2796E4953}" type="presParOf" srcId="{9086E88A-539A-42AD-8114-22C5B2CFC9B5}" destId="{BA1FC429-2B1A-4B46-99B0-BBAF7BB0C7AD}" srcOrd="2" destOrd="0" presId="urn:microsoft.com/office/officeart/2018/2/layout/IconVerticalSolidList"/>
    <dgm:cxn modelId="{E1771CF0-907C-4C42-9668-3AC296BA3B30}" type="presParOf" srcId="{9086E88A-539A-42AD-8114-22C5B2CFC9B5}" destId="{3B5960AB-9FDF-4232-AD53-01539729A32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7D16C2-2488-41D1-A7AC-BAC209393521}" type="doc">
      <dgm:prSet loTypeId="urn:microsoft.com/office/officeart/2005/8/layout/vList2" loCatId="list" qsTypeId="urn:microsoft.com/office/officeart/2005/8/quickstyle/simple1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533B3AD5-741D-4EE4-9FEF-FFE515F84A16}">
      <dgm:prSet/>
      <dgm:spPr/>
      <dgm:t>
        <a:bodyPr/>
        <a:lstStyle/>
        <a:p>
          <a:r>
            <a:rPr lang="fr-FR" dirty="0"/>
            <a:t>GLI « classique » jusqu’à HCG=1000-2000 </a:t>
          </a:r>
          <a:endParaRPr lang="en-US" dirty="0"/>
        </a:p>
      </dgm:t>
    </dgm:pt>
    <dgm:pt modelId="{DF9DA449-5002-4B9E-825A-8E9C27B1308F}" type="parTrans" cxnId="{AF9298EE-281B-4AA9-B00F-6E96E7BB796F}">
      <dgm:prSet/>
      <dgm:spPr/>
      <dgm:t>
        <a:bodyPr/>
        <a:lstStyle/>
        <a:p>
          <a:endParaRPr lang="en-US"/>
        </a:p>
      </dgm:t>
    </dgm:pt>
    <dgm:pt modelId="{5E7B393E-E205-490E-A221-372095A904AB}" type="sibTrans" cxnId="{AF9298EE-281B-4AA9-B00F-6E96E7BB796F}">
      <dgm:prSet/>
      <dgm:spPr/>
      <dgm:t>
        <a:bodyPr/>
        <a:lstStyle/>
        <a:p>
          <a:endParaRPr lang="en-US"/>
        </a:p>
      </dgm:t>
    </dgm:pt>
    <dgm:pt modelId="{ECAB1434-CB29-45C7-89DE-296D8130D345}">
      <dgm:prSet/>
      <dgm:spPr/>
      <dgm:t>
        <a:bodyPr/>
        <a:lstStyle/>
        <a:p>
          <a:r>
            <a:rPr lang="fr-FR"/>
            <a:t>Surveillance toutes les 48 heures :</a:t>
          </a:r>
          <a:endParaRPr lang="en-US"/>
        </a:p>
      </dgm:t>
    </dgm:pt>
    <dgm:pt modelId="{3750B904-9C18-45BC-9569-704AE3BF3968}" type="parTrans" cxnId="{27784515-2E7C-4F8A-9791-C908BABFFAD3}">
      <dgm:prSet/>
      <dgm:spPr/>
      <dgm:t>
        <a:bodyPr/>
        <a:lstStyle/>
        <a:p>
          <a:endParaRPr lang="en-US"/>
        </a:p>
      </dgm:t>
    </dgm:pt>
    <dgm:pt modelId="{C4060277-23F1-4ED8-81D2-2A94BF542F09}" type="sibTrans" cxnId="{27784515-2E7C-4F8A-9791-C908BABFFAD3}">
      <dgm:prSet/>
      <dgm:spPr/>
      <dgm:t>
        <a:bodyPr/>
        <a:lstStyle/>
        <a:p>
          <a:endParaRPr lang="en-US"/>
        </a:p>
      </dgm:t>
    </dgm:pt>
    <dgm:pt modelId="{7C09C4E0-63E2-4263-B518-4FBD9D83F8C8}">
      <dgm:prSet/>
      <dgm:spPr/>
      <dgm:t>
        <a:bodyPr/>
        <a:lstStyle/>
        <a:p>
          <a:r>
            <a:rPr lang="fr-FR"/>
            <a:t>HCG plasmatiques + échographie</a:t>
          </a:r>
          <a:endParaRPr lang="en-US"/>
        </a:p>
      </dgm:t>
    </dgm:pt>
    <dgm:pt modelId="{B1724AFC-8F00-4B7D-AA34-79EF51CE7636}" type="parTrans" cxnId="{AC658738-F298-4C59-AFE7-135C3314DCE7}">
      <dgm:prSet/>
      <dgm:spPr/>
      <dgm:t>
        <a:bodyPr/>
        <a:lstStyle/>
        <a:p>
          <a:endParaRPr lang="en-US"/>
        </a:p>
      </dgm:t>
    </dgm:pt>
    <dgm:pt modelId="{A9107D5A-C888-4679-9749-1398E65D7948}" type="sibTrans" cxnId="{AC658738-F298-4C59-AFE7-135C3314DCE7}">
      <dgm:prSet/>
      <dgm:spPr/>
      <dgm:t>
        <a:bodyPr/>
        <a:lstStyle/>
        <a:p>
          <a:endParaRPr lang="en-US"/>
        </a:p>
      </dgm:t>
    </dgm:pt>
    <dgm:pt modelId="{F539B075-C708-4130-8E48-1F27B9490841}">
      <dgm:prSet/>
      <dgm:spPr/>
      <dgm:t>
        <a:bodyPr/>
        <a:lstStyle/>
        <a:p>
          <a:r>
            <a:rPr lang="fr-FR"/>
            <a:t>Info ++ sur signes devant faire CS en urgence </a:t>
          </a:r>
          <a:endParaRPr lang="en-US"/>
        </a:p>
      </dgm:t>
    </dgm:pt>
    <dgm:pt modelId="{31C94BAE-25BF-4C9A-A6A0-729EAAD1165F}" type="parTrans" cxnId="{BE6D1EA9-7E9B-42D1-A066-214A6AE2941B}">
      <dgm:prSet/>
      <dgm:spPr/>
      <dgm:t>
        <a:bodyPr/>
        <a:lstStyle/>
        <a:p>
          <a:endParaRPr lang="en-US"/>
        </a:p>
      </dgm:t>
    </dgm:pt>
    <dgm:pt modelId="{88985193-9CEB-4D7D-9C5F-F861E4B76CE0}" type="sibTrans" cxnId="{BE6D1EA9-7E9B-42D1-A066-214A6AE2941B}">
      <dgm:prSet/>
      <dgm:spPr/>
      <dgm:t>
        <a:bodyPr/>
        <a:lstStyle/>
        <a:p>
          <a:endParaRPr lang="en-US"/>
        </a:p>
      </dgm:t>
    </dgm:pt>
    <dgm:pt modelId="{9CBA9F0A-1764-42CE-BC3F-0AA3618147C7}">
      <dgm:prSet/>
      <dgm:spPr/>
      <dgm:t>
        <a:bodyPr/>
        <a:lstStyle/>
        <a:p>
          <a:r>
            <a:rPr lang="fr-FR"/>
            <a:t>Méfiance particulière si :</a:t>
          </a:r>
          <a:endParaRPr lang="en-US"/>
        </a:p>
      </dgm:t>
    </dgm:pt>
    <dgm:pt modelId="{1B7BD36B-F163-45CA-8871-FA54782DD382}" type="parTrans" cxnId="{7D09F6BE-BA66-4A3A-9AA3-8E992722F87B}">
      <dgm:prSet/>
      <dgm:spPr/>
      <dgm:t>
        <a:bodyPr/>
        <a:lstStyle/>
        <a:p>
          <a:endParaRPr lang="en-US"/>
        </a:p>
      </dgm:t>
    </dgm:pt>
    <dgm:pt modelId="{3492380A-885E-494D-80C0-AA97E8D5454C}" type="sibTrans" cxnId="{7D09F6BE-BA66-4A3A-9AA3-8E992722F87B}">
      <dgm:prSet/>
      <dgm:spPr/>
      <dgm:t>
        <a:bodyPr/>
        <a:lstStyle/>
        <a:p>
          <a:endParaRPr lang="en-US"/>
        </a:p>
      </dgm:t>
    </dgm:pt>
    <dgm:pt modelId="{23E5DA05-0FA3-4A86-8B1E-44F7BB31F5B7}">
      <dgm:prSet/>
      <dgm:spPr/>
      <dgm:t>
        <a:bodyPr/>
        <a:lstStyle/>
        <a:p>
          <a:r>
            <a:rPr lang="fr-FR"/>
            <a:t>ATCD GEU, surtout si ttt médical ou salpingotomie</a:t>
          </a:r>
          <a:endParaRPr lang="en-US"/>
        </a:p>
      </dgm:t>
    </dgm:pt>
    <dgm:pt modelId="{950F3833-9C2E-454F-A7FD-AA0E0A7F76B8}" type="parTrans" cxnId="{B88BDC7A-1EB8-4F10-BEE6-F758AC309970}">
      <dgm:prSet/>
      <dgm:spPr/>
      <dgm:t>
        <a:bodyPr/>
        <a:lstStyle/>
        <a:p>
          <a:endParaRPr lang="en-US"/>
        </a:p>
      </dgm:t>
    </dgm:pt>
    <dgm:pt modelId="{3FD7C17E-234B-4793-96F2-502AFD287D89}" type="sibTrans" cxnId="{B88BDC7A-1EB8-4F10-BEE6-F758AC309970}">
      <dgm:prSet/>
      <dgm:spPr/>
      <dgm:t>
        <a:bodyPr/>
        <a:lstStyle/>
        <a:p>
          <a:endParaRPr lang="en-US"/>
        </a:p>
      </dgm:t>
    </dgm:pt>
    <dgm:pt modelId="{F54EE492-2923-4C02-8527-BA989EEAF9A2}">
      <dgm:prSet/>
      <dgm:spPr/>
      <dgm:t>
        <a:bodyPr/>
        <a:lstStyle/>
        <a:p>
          <a:r>
            <a:rPr lang="fr-FR"/>
            <a:t>PMA ++ (grossesse hétérotopique ?)</a:t>
          </a:r>
          <a:endParaRPr lang="en-US"/>
        </a:p>
      </dgm:t>
    </dgm:pt>
    <dgm:pt modelId="{F561FD3B-7B90-49EF-9A66-0C181B690A29}" type="parTrans" cxnId="{9D21690D-7EBF-4D4C-B220-CCEB4FFE4AB2}">
      <dgm:prSet/>
      <dgm:spPr/>
      <dgm:t>
        <a:bodyPr/>
        <a:lstStyle/>
        <a:p>
          <a:endParaRPr lang="en-US"/>
        </a:p>
      </dgm:t>
    </dgm:pt>
    <dgm:pt modelId="{78B5240F-00A8-4728-A67B-672048A2FFFC}" type="sibTrans" cxnId="{9D21690D-7EBF-4D4C-B220-CCEB4FFE4AB2}">
      <dgm:prSet/>
      <dgm:spPr/>
      <dgm:t>
        <a:bodyPr/>
        <a:lstStyle/>
        <a:p>
          <a:endParaRPr lang="en-US"/>
        </a:p>
      </dgm:t>
    </dgm:pt>
    <dgm:pt modelId="{95260EF8-9D20-4B9D-8559-57F09FD47305}">
      <dgm:prSet/>
      <dgm:spPr/>
      <dgm:t>
        <a:bodyPr/>
        <a:lstStyle/>
        <a:p>
          <a:r>
            <a:rPr lang="fr-FR"/>
            <a:t>Grossesse localisée : SGIU </a:t>
          </a:r>
          <a:r>
            <a:rPr lang="fr-FR" u="sng"/>
            <a:t>+ VV</a:t>
          </a:r>
          <a:endParaRPr lang="en-US"/>
        </a:p>
      </dgm:t>
    </dgm:pt>
    <dgm:pt modelId="{D54D74A4-051C-4984-A6DA-B65677B94B17}" type="parTrans" cxnId="{4C74D82A-FB36-449D-BE15-FD458E4311E3}">
      <dgm:prSet/>
      <dgm:spPr/>
      <dgm:t>
        <a:bodyPr/>
        <a:lstStyle/>
        <a:p>
          <a:endParaRPr lang="en-US"/>
        </a:p>
      </dgm:t>
    </dgm:pt>
    <dgm:pt modelId="{6148DF37-CD46-4CE9-B66E-6663D19140F1}" type="sibTrans" cxnId="{4C74D82A-FB36-449D-BE15-FD458E4311E3}">
      <dgm:prSet/>
      <dgm:spPr/>
      <dgm:t>
        <a:bodyPr/>
        <a:lstStyle/>
        <a:p>
          <a:endParaRPr lang="en-US"/>
        </a:p>
      </dgm:t>
    </dgm:pt>
    <dgm:pt modelId="{A8BB2481-4042-44F4-8CCA-A7C1C938AB40}">
      <dgm:prSet/>
      <dgm:spPr/>
      <dgm:t>
        <a:bodyPr/>
        <a:lstStyle/>
        <a:p>
          <a:r>
            <a:rPr lang="fr-FR"/>
            <a:t>Sinon risque GEU + hématométrie</a:t>
          </a:r>
          <a:endParaRPr lang="en-US"/>
        </a:p>
      </dgm:t>
    </dgm:pt>
    <dgm:pt modelId="{9141B5C9-51A1-40A3-93A3-D103F8250201}" type="parTrans" cxnId="{D9CDF645-6474-49F0-8D08-31BAFEEA59BB}">
      <dgm:prSet/>
      <dgm:spPr/>
      <dgm:t>
        <a:bodyPr/>
        <a:lstStyle/>
        <a:p>
          <a:endParaRPr lang="en-US"/>
        </a:p>
      </dgm:t>
    </dgm:pt>
    <dgm:pt modelId="{4D5E067F-E2C9-4973-903E-A3A43ACE148C}" type="sibTrans" cxnId="{D9CDF645-6474-49F0-8D08-31BAFEEA59BB}">
      <dgm:prSet/>
      <dgm:spPr/>
      <dgm:t>
        <a:bodyPr/>
        <a:lstStyle/>
        <a:p>
          <a:endParaRPr lang="en-US"/>
        </a:p>
      </dgm:t>
    </dgm:pt>
    <dgm:pt modelId="{D8B72665-AAE9-44E3-BBF9-B6122684ABCC}">
      <dgm:prSet/>
      <dgm:spPr/>
      <dgm:t>
        <a:bodyPr/>
        <a:lstStyle/>
        <a:p>
          <a:r>
            <a:rPr lang="fr-FR"/>
            <a:t>Pas d’intérêt au dosage des HCG si grossesse localisée </a:t>
          </a:r>
          <a:endParaRPr lang="en-US"/>
        </a:p>
      </dgm:t>
    </dgm:pt>
    <dgm:pt modelId="{3116D6F2-17B7-4284-B4D5-81B71057FD83}" type="parTrans" cxnId="{91E59046-E66C-43E3-8ECB-E47F8E4FBC58}">
      <dgm:prSet/>
      <dgm:spPr/>
      <dgm:t>
        <a:bodyPr/>
        <a:lstStyle/>
        <a:p>
          <a:endParaRPr lang="en-US"/>
        </a:p>
      </dgm:t>
    </dgm:pt>
    <dgm:pt modelId="{AA668184-A01F-4496-8C2D-8A6FE385452E}" type="sibTrans" cxnId="{91E59046-E66C-43E3-8ECB-E47F8E4FBC58}">
      <dgm:prSet/>
      <dgm:spPr/>
      <dgm:t>
        <a:bodyPr/>
        <a:lstStyle/>
        <a:p>
          <a:endParaRPr lang="en-US"/>
        </a:p>
      </dgm:t>
    </dgm:pt>
    <dgm:pt modelId="{34DB09A2-EE18-8C4B-AE28-8A1F41453C15}" type="pres">
      <dgm:prSet presAssocID="{827D16C2-2488-41D1-A7AC-BAC2093935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CB61F43-5768-3F48-9B94-121DB8DB084D}" type="pres">
      <dgm:prSet presAssocID="{533B3AD5-741D-4EE4-9FEF-FFE515F84A1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E74CEC4-9DD0-E547-A20B-5C7D7823FBC2}" type="pres">
      <dgm:prSet presAssocID="{5E7B393E-E205-490E-A221-372095A904AB}" presName="spacer" presStyleCnt="0"/>
      <dgm:spPr/>
    </dgm:pt>
    <dgm:pt modelId="{2D547C37-DEC4-B644-B404-2C0232943C66}" type="pres">
      <dgm:prSet presAssocID="{ECAB1434-CB29-45C7-89DE-296D8130D34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161DEB9-3EE9-DB48-82AB-CE9D0A11D09A}" type="pres">
      <dgm:prSet presAssocID="{ECAB1434-CB29-45C7-89DE-296D8130D345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883030C-4E53-BB45-BED2-7DC2B2D78C70}" type="pres">
      <dgm:prSet presAssocID="{9CBA9F0A-1764-42CE-BC3F-0AA3618147C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862AA1-ED31-3849-981A-B9BD3054CEF3}" type="pres">
      <dgm:prSet presAssocID="{9CBA9F0A-1764-42CE-BC3F-0AA3618147C7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03E3692-8923-3F4D-99CB-4962C582F6D7}" type="pres">
      <dgm:prSet presAssocID="{95260EF8-9D20-4B9D-8559-57F09FD47305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70B62A1-7D33-D24B-8BB7-55BDA37C34FE}" type="pres">
      <dgm:prSet presAssocID="{95260EF8-9D20-4B9D-8559-57F09FD47305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9375A1-EB8D-6245-9C07-486A74341524}" type="pres">
      <dgm:prSet presAssocID="{D8B72665-AAE9-44E3-BBF9-B6122684ABCC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80DBBF1-E376-224A-83D4-61EC2D4F8FA4}" type="presOf" srcId="{D8B72665-AAE9-44E3-BBF9-B6122684ABCC}" destId="{7C9375A1-EB8D-6245-9C07-486A74341524}" srcOrd="0" destOrd="0" presId="urn:microsoft.com/office/officeart/2005/8/layout/vList2"/>
    <dgm:cxn modelId="{75D3C761-E8A7-1B43-AE86-32AAA034D8FB}" type="presOf" srcId="{F539B075-C708-4130-8E48-1F27B9490841}" destId="{1161DEB9-3EE9-DB48-82AB-CE9D0A11D09A}" srcOrd="0" destOrd="1" presId="urn:microsoft.com/office/officeart/2005/8/layout/vList2"/>
    <dgm:cxn modelId="{029323B2-69DF-8642-B6B6-DC4A97CDE7C8}" type="presOf" srcId="{F54EE492-2923-4C02-8527-BA989EEAF9A2}" destId="{EA862AA1-ED31-3849-981A-B9BD3054CEF3}" srcOrd="0" destOrd="1" presId="urn:microsoft.com/office/officeart/2005/8/layout/vList2"/>
    <dgm:cxn modelId="{D5795E55-2854-A140-A4F5-73466D6A3569}" type="presOf" srcId="{827D16C2-2488-41D1-A7AC-BAC209393521}" destId="{34DB09A2-EE18-8C4B-AE28-8A1F41453C15}" srcOrd="0" destOrd="0" presId="urn:microsoft.com/office/officeart/2005/8/layout/vList2"/>
    <dgm:cxn modelId="{27784515-2E7C-4F8A-9791-C908BABFFAD3}" srcId="{827D16C2-2488-41D1-A7AC-BAC209393521}" destId="{ECAB1434-CB29-45C7-89DE-296D8130D345}" srcOrd="1" destOrd="0" parTransId="{3750B904-9C18-45BC-9569-704AE3BF3968}" sibTransId="{C4060277-23F1-4ED8-81D2-2A94BF542F09}"/>
    <dgm:cxn modelId="{AF9298EE-281B-4AA9-B00F-6E96E7BB796F}" srcId="{827D16C2-2488-41D1-A7AC-BAC209393521}" destId="{533B3AD5-741D-4EE4-9FEF-FFE515F84A16}" srcOrd="0" destOrd="0" parTransId="{DF9DA449-5002-4B9E-825A-8E9C27B1308F}" sibTransId="{5E7B393E-E205-490E-A221-372095A904AB}"/>
    <dgm:cxn modelId="{4C74D82A-FB36-449D-BE15-FD458E4311E3}" srcId="{827D16C2-2488-41D1-A7AC-BAC209393521}" destId="{95260EF8-9D20-4B9D-8559-57F09FD47305}" srcOrd="3" destOrd="0" parTransId="{D54D74A4-051C-4984-A6DA-B65677B94B17}" sibTransId="{6148DF37-CD46-4CE9-B66E-6663D19140F1}"/>
    <dgm:cxn modelId="{D9CDF645-6474-49F0-8D08-31BAFEEA59BB}" srcId="{95260EF8-9D20-4B9D-8559-57F09FD47305}" destId="{A8BB2481-4042-44F4-8CCA-A7C1C938AB40}" srcOrd="0" destOrd="0" parTransId="{9141B5C9-51A1-40A3-93A3-D103F8250201}" sibTransId="{4D5E067F-E2C9-4973-903E-A3A43ACE148C}"/>
    <dgm:cxn modelId="{7D09F6BE-BA66-4A3A-9AA3-8E992722F87B}" srcId="{827D16C2-2488-41D1-A7AC-BAC209393521}" destId="{9CBA9F0A-1764-42CE-BC3F-0AA3618147C7}" srcOrd="2" destOrd="0" parTransId="{1B7BD36B-F163-45CA-8871-FA54782DD382}" sibTransId="{3492380A-885E-494D-80C0-AA97E8D5454C}"/>
    <dgm:cxn modelId="{246FC25E-8BBD-5949-9E14-C807E9F9469C}" type="presOf" srcId="{A8BB2481-4042-44F4-8CCA-A7C1C938AB40}" destId="{170B62A1-7D33-D24B-8BB7-55BDA37C34FE}" srcOrd="0" destOrd="0" presId="urn:microsoft.com/office/officeart/2005/8/layout/vList2"/>
    <dgm:cxn modelId="{BE6D1EA9-7E9B-42D1-A066-214A6AE2941B}" srcId="{ECAB1434-CB29-45C7-89DE-296D8130D345}" destId="{F539B075-C708-4130-8E48-1F27B9490841}" srcOrd="1" destOrd="0" parTransId="{31C94BAE-25BF-4C9A-A6A0-729EAAD1165F}" sibTransId="{88985193-9CEB-4D7D-9C5F-F861E4B76CE0}"/>
    <dgm:cxn modelId="{B88BDC7A-1EB8-4F10-BEE6-F758AC309970}" srcId="{9CBA9F0A-1764-42CE-BC3F-0AA3618147C7}" destId="{23E5DA05-0FA3-4A86-8B1E-44F7BB31F5B7}" srcOrd="0" destOrd="0" parTransId="{950F3833-9C2E-454F-A7FD-AA0E0A7F76B8}" sibTransId="{3FD7C17E-234B-4793-96F2-502AFD287D89}"/>
    <dgm:cxn modelId="{9D09F5E1-3B68-4A41-90E7-A0D0A4376268}" type="presOf" srcId="{7C09C4E0-63E2-4263-B518-4FBD9D83F8C8}" destId="{1161DEB9-3EE9-DB48-82AB-CE9D0A11D09A}" srcOrd="0" destOrd="0" presId="urn:microsoft.com/office/officeart/2005/8/layout/vList2"/>
    <dgm:cxn modelId="{16C37404-DF01-F044-88A4-F846F97D417D}" type="presOf" srcId="{9CBA9F0A-1764-42CE-BC3F-0AA3618147C7}" destId="{6883030C-4E53-BB45-BED2-7DC2B2D78C70}" srcOrd="0" destOrd="0" presId="urn:microsoft.com/office/officeart/2005/8/layout/vList2"/>
    <dgm:cxn modelId="{9D21690D-7EBF-4D4C-B220-CCEB4FFE4AB2}" srcId="{9CBA9F0A-1764-42CE-BC3F-0AA3618147C7}" destId="{F54EE492-2923-4C02-8527-BA989EEAF9A2}" srcOrd="1" destOrd="0" parTransId="{F561FD3B-7B90-49EF-9A66-0C181B690A29}" sibTransId="{78B5240F-00A8-4728-A67B-672048A2FFFC}"/>
    <dgm:cxn modelId="{AC658738-F298-4C59-AFE7-135C3314DCE7}" srcId="{ECAB1434-CB29-45C7-89DE-296D8130D345}" destId="{7C09C4E0-63E2-4263-B518-4FBD9D83F8C8}" srcOrd="0" destOrd="0" parTransId="{B1724AFC-8F00-4B7D-AA34-79EF51CE7636}" sibTransId="{A9107D5A-C888-4679-9749-1398E65D7948}"/>
    <dgm:cxn modelId="{6323B662-475C-884A-AED9-A736F1A88C94}" type="presOf" srcId="{95260EF8-9D20-4B9D-8559-57F09FD47305}" destId="{503E3692-8923-3F4D-99CB-4962C582F6D7}" srcOrd="0" destOrd="0" presId="urn:microsoft.com/office/officeart/2005/8/layout/vList2"/>
    <dgm:cxn modelId="{C0CD3BBA-008D-5744-BADD-921C3FD71B60}" type="presOf" srcId="{23E5DA05-0FA3-4A86-8B1E-44F7BB31F5B7}" destId="{EA862AA1-ED31-3849-981A-B9BD3054CEF3}" srcOrd="0" destOrd="0" presId="urn:microsoft.com/office/officeart/2005/8/layout/vList2"/>
    <dgm:cxn modelId="{4FD03BDB-E7A7-D74E-AF39-1F86B6E75AB1}" type="presOf" srcId="{533B3AD5-741D-4EE4-9FEF-FFE515F84A16}" destId="{0CB61F43-5768-3F48-9B94-121DB8DB084D}" srcOrd="0" destOrd="0" presId="urn:microsoft.com/office/officeart/2005/8/layout/vList2"/>
    <dgm:cxn modelId="{81E8776F-C851-EF48-ABBC-D0596F2C5A1D}" type="presOf" srcId="{ECAB1434-CB29-45C7-89DE-296D8130D345}" destId="{2D547C37-DEC4-B644-B404-2C0232943C66}" srcOrd="0" destOrd="0" presId="urn:microsoft.com/office/officeart/2005/8/layout/vList2"/>
    <dgm:cxn modelId="{91E59046-E66C-43E3-8ECB-E47F8E4FBC58}" srcId="{827D16C2-2488-41D1-A7AC-BAC209393521}" destId="{D8B72665-AAE9-44E3-BBF9-B6122684ABCC}" srcOrd="4" destOrd="0" parTransId="{3116D6F2-17B7-4284-B4D5-81B71057FD83}" sibTransId="{AA668184-A01F-4496-8C2D-8A6FE385452E}"/>
    <dgm:cxn modelId="{F458C75E-150E-5B40-B4AC-A4F626ECF6B1}" type="presParOf" srcId="{34DB09A2-EE18-8C4B-AE28-8A1F41453C15}" destId="{0CB61F43-5768-3F48-9B94-121DB8DB084D}" srcOrd="0" destOrd="0" presId="urn:microsoft.com/office/officeart/2005/8/layout/vList2"/>
    <dgm:cxn modelId="{ADAF58F7-768E-B545-B1E1-D70200C3F530}" type="presParOf" srcId="{34DB09A2-EE18-8C4B-AE28-8A1F41453C15}" destId="{4E74CEC4-9DD0-E547-A20B-5C7D7823FBC2}" srcOrd="1" destOrd="0" presId="urn:microsoft.com/office/officeart/2005/8/layout/vList2"/>
    <dgm:cxn modelId="{8A8FF43B-339A-3849-BCF5-ACB677A8FFB6}" type="presParOf" srcId="{34DB09A2-EE18-8C4B-AE28-8A1F41453C15}" destId="{2D547C37-DEC4-B644-B404-2C0232943C66}" srcOrd="2" destOrd="0" presId="urn:microsoft.com/office/officeart/2005/8/layout/vList2"/>
    <dgm:cxn modelId="{58CCF3EB-CEFA-6D4C-8531-C39552C5EF2E}" type="presParOf" srcId="{34DB09A2-EE18-8C4B-AE28-8A1F41453C15}" destId="{1161DEB9-3EE9-DB48-82AB-CE9D0A11D09A}" srcOrd="3" destOrd="0" presId="urn:microsoft.com/office/officeart/2005/8/layout/vList2"/>
    <dgm:cxn modelId="{5E113714-B15E-FC47-B32A-D547CE0099F4}" type="presParOf" srcId="{34DB09A2-EE18-8C4B-AE28-8A1F41453C15}" destId="{6883030C-4E53-BB45-BED2-7DC2B2D78C70}" srcOrd="4" destOrd="0" presId="urn:microsoft.com/office/officeart/2005/8/layout/vList2"/>
    <dgm:cxn modelId="{6C977185-8D4C-374E-BEC6-483F7C831C0E}" type="presParOf" srcId="{34DB09A2-EE18-8C4B-AE28-8A1F41453C15}" destId="{EA862AA1-ED31-3849-981A-B9BD3054CEF3}" srcOrd="5" destOrd="0" presId="urn:microsoft.com/office/officeart/2005/8/layout/vList2"/>
    <dgm:cxn modelId="{CD332ECF-E0C1-2542-8478-6A568CCEB18C}" type="presParOf" srcId="{34DB09A2-EE18-8C4B-AE28-8A1F41453C15}" destId="{503E3692-8923-3F4D-99CB-4962C582F6D7}" srcOrd="6" destOrd="0" presId="urn:microsoft.com/office/officeart/2005/8/layout/vList2"/>
    <dgm:cxn modelId="{B48DBFB6-2460-6548-B6B5-1D6FA8BA1197}" type="presParOf" srcId="{34DB09A2-EE18-8C4B-AE28-8A1F41453C15}" destId="{170B62A1-7D33-D24B-8BB7-55BDA37C34FE}" srcOrd="7" destOrd="0" presId="urn:microsoft.com/office/officeart/2005/8/layout/vList2"/>
    <dgm:cxn modelId="{E3B9C796-BFA7-ED4E-88E2-5D4F42262E7D}" type="presParOf" srcId="{34DB09A2-EE18-8C4B-AE28-8A1F41453C15}" destId="{7C9375A1-EB8D-6245-9C07-486A7434152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818788-AEB7-4289-9222-391914AF370B}" type="doc">
      <dgm:prSet loTypeId="urn:microsoft.com/office/officeart/2005/8/layout/vList2" loCatId="list" qsTypeId="urn:microsoft.com/office/officeart/2005/8/quickstyle/simple1" qsCatId="simple" csTypeId="urn:microsoft.com/office/officeart/2005/8/colors/ColorSchemeForSuggestions" csCatId="other"/>
      <dgm:spPr/>
      <dgm:t>
        <a:bodyPr/>
        <a:lstStyle/>
        <a:p>
          <a:endParaRPr lang="en-US"/>
        </a:p>
      </dgm:t>
    </dgm:pt>
    <dgm:pt modelId="{0996D42C-CCC9-4477-872D-691631E94F5E}">
      <dgm:prSet/>
      <dgm:spPr/>
      <dgm:t>
        <a:bodyPr/>
        <a:lstStyle/>
        <a:p>
          <a:r>
            <a:rPr lang="fr-FR"/>
            <a:t>Définition échographique :</a:t>
          </a:r>
          <a:endParaRPr lang="en-US"/>
        </a:p>
      </dgm:t>
    </dgm:pt>
    <dgm:pt modelId="{BB841125-DB34-48C8-84DC-98717DC641C9}" type="parTrans" cxnId="{6ABB0912-BEDD-4EF9-ADCF-DF9431BE54C9}">
      <dgm:prSet/>
      <dgm:spPr/>
      <dgm:t>
        <a:bodyPr/>
        <a:lstStyle/>
        <a:p>
          <a:endParaRPr lang="en-US"/>
        </a:p>
      </dgm:t>
    </dgm:pt>
    <dgm:pt modelId="{A84AE56F-5D39-486B-8DF7-FDA07028EE3E}" type="sibTrans" cxnId="{6ABB0912-BEDD-4EF9-ADCF-DF9431BE54C9}">
      <dgm:prSet/>
      <dgm:spPr/>
      <dgm:t>
        <a:bodyPr/>
        <a:lstStyle/>
        <a:p>
          <a:endParaRPr lang="en-US"/>
        </a:p>
      </dgm:t>
    </dgm:pt>
    <dgm:pt modelId="{2B8ECE9E-0192-40FA-BDD1-BC98433F6BEB}">
      <dgm:prSet/>
      <dgm:spPr/>
      <dgm:t>
        <a:bodyPr/>
        <a:lstStyle/>
        <a:p>
          <a:r>
            <a:rPr lang="fr-FR"/>
            <a:t>SGIU + VV</a:t>
          </a:r>
          <a:endParaRPr lang="en-US"/>
        </a:p>
      </dgm:t>
    </dgm:pt>
    <dgm:pt modelId="{D528D06B-B5B4-43F5-A52E-71473ABF52C2}" type="parTrans" cxnId="{E7C934C8-01CC-4A3D-893F-45F4E9291F15}">
      <dgm:prSet/>
      <dgm:spPr/>
      <dgm:t>
        <a:bodyPr/>
        <a:lstStyle/>
        <a:p>
          <a:endParaRPr lang="en-US"/>
        </a:p>
      </dgm:t>
    </dgm:pt>
    <dgm:pt modelId="{66EC779F-231A-4A8C-B3DB-4821B6DE6ACA}" type="sibTrans" cxnId="{E7C934C8-01CC-4A3D-893F-45F4E9291F15}">
      <dgm:prSet/>
      <dgm:spPr/>
      <dgm:t>
        <a:bodyPr/>
        <a:lstStyle/>
        <a:p>
          <a:endParaRPr lang="en-US"/>
        </a:p>
      </dgm:t>
    </dgm:pt>
    <dgm:pt modelId="{4F51F3CB-699A-438A-9575-6C005D2E8C20}">
      <dgm:prSet/>
      <dgm:spPr/>
      <dgm:t>
        <a:bodyPr/>
        <a:lstStyle/>
        <a:p>
          <a:r>
            <a:rPr lang="fr-FR"/>
            <a:t>SGIU + embryon</a:t>
          </a:r>
          <a:endParaRPr lang="en-US"/>
        </a:p>
      </dgm:t>
    </dgm:pt>
    <dgm:pt modelId="{9D09FCAB-BE83-483D-85C6-2AE8D2634250}" type="parTrans" cxnId="{ED82022E-2935-43A9-823A-407F5F4DCBBD}">
      <dgm:prSet/>
      <dgm:spPr/>
      <dgm:t>
        <a:bodyPr/>
        <a:lstStyle/>
        <a:p>
          <a:endParaRPr lang="en-US"/>
        </a:p>
      </dgm:t>
    </dgm:pt>
    <dgm:pt modelId="{D16561A9-9676-4E29-9CA7-6502465153A3}" type="sibTrans" cxnId="{ED82022E-2935-43A9-823A-407F5F4DCBBD}">
      <dgm:prSet/>
      <dgm:spPr/>
      <dgm:t>
        <a:bodyPr/>
        <a:lstStyle/>
        <a:p>
          <a:endParaRPr lang="en-US"/>
        </a:p>
      </dgm:t>
    </dgm:pt>
    <dgm:pt modelId="{E8C8F89E-C8CE-4E0A-8CD0-4EAD39F57A3D}">
      <dgm:prSet/>
      <dgm:spPr/>
      <dgm:t>
        <a:bodyPr/>
        <a:lstStyle/>
        <a:p>
          <a:r>
            <a:rPr lang="fr-FR"/>
            <a:t>SGIU + embryon ACF +</a:t>
          </a:r>
          <a:endParaRPr lang="en-US"/>
        </a:p>
      </dgm:t>
    </dgm:pt>
    <dgm:pt modelId="{09112716-881B-4E05-901D-86F437E8793D}" type="parTrans" cxnId="{2A16E703-B4EF-47EF-9CDF-00545D3369F4}">
      <dgm:prSet/>
      <dgm:spPr/>
      <dgm:t>
        <a:bodyPr/>
        <a:lstStyle/>
        <a:p>
          <a:endParaRPr lang="en-US"/>
        </a:p>
      </dgm:t>
    </dgm:pt>
    <dgm:pt modelId="{EE250DBB-B928-46CE-B49B-B2A32B3B4EFB}" type="sibTrans" cxnId="{2A16E703-B4EF-47EF-9CDF-00545D3369F4}">
      <dgm:prSet/>
      <dgm:spPr/>
      <dgm:t>
        <a:bodyPr/>
        <a:lstStyle/>
        <a:p>
          <a:endParaRPr lang="en-US"/>
        </a:p>
      </dgm:t>
    </dgm:pt>
    <dgm:pt modelId="{5B9D5A30-A365-4D71-BE08-D0554CB77087}">
      <dgm:prSet/>
      <dgm:spPr/>
      <dgm:t>
        <a:bodyPr/>
        <a:lstStyle/>
        <a:p>
          <a:r>
            <a:rPr lang="fr-FR" i="1"/>
            <a:t>GIU évolutive </a:t>
          </a:r>
          <a:r>
            <a:rPr lang="fr-FR"/>
            <a:t>: Embryon </a:t>
          </a:r>
          <a:r>
            <a:rPr lang="fr-FR" u="sng"/>
            <a:t>ACF +</a:t>
          </a:r>
          <a:endParaRPr lang="en-US"/>
        </a:p>
      </dgm:t>
    </dgm:pt>
    <dgm:pt modelId="{CD7C2009-1FF1-4B8F-A293-A8B08910F0F8}" type="parTrans" cxnId="{61DD4D4C-A378-4E4F-87E1-F40B2A4ED5DC}">
      <dgm:prSet/>
      <dgm:spPr/>
      <dgm:t>
        <a:bodyPr/>
        <a:lstStyle/>
        <a:p>
          <a:endParaRPr lang="en-US"/>
        </a:p>
      </dgm:t>
    </dgm:pt>
    <dgm:pt modelId="{DA875F85-8562-430A-A0E3-4D3FC78131F2}" type="sibTrans" cxnId="{61DD4D4C-A378-4E4F-87E1-F40B2A4ED5DC}">
      <dgm:prSet/>
      <dgm:spPr/>
      <dgm:t>
        <a:bodyPr/>
        <a:lstStyle/>
        <a:p>
          <a:endParaRPr lang="en-US"/>
        </a:p>
      </dgm:t>
    </dgm:pt>
    <dgm:pt modelId="{3C32D87C-0E95-4ED8-BDD4-E1EBC7BB3687}">
      <dgm:prSet/>
      <dgm:spPr/>
      <dgm:t>
        <a:bodyPr/>
        <a:lstStyle/>
        <a:p>
          <a:r>
            <a:rPr lang="fr-FR"/>
            <a:t>Tant que GIU évolutive </a:t>
          </a:r>
          <a:endParaRPr lang="en-US"/>
        </a:p>
      </dgm:t>
    </dgm:pt>
    <dgm:pt modelId="{794654B7-BA7B-4C1F-AFC0-248FED5F27B7}" type="parTrans" cxnId="{803BC845-ECE6-4BC4-8F7A-E4F079D429B7}">
      <dgm:prSet/>
      <dgm:spPr/>
      <dgm:t>
        <a:bodyPr/>
        <a:lstStyle/>
        <a:p>
          <a:endParaRPr lang="en-US"/>
        </a:p>
      </dgm:t>
    </dgm:pt>
    <dgm:pt modelId="{09EFF8FB-8061-4CE2-8DCC-62C74B20550D}" type="sibTrans" cxnId="{803BC845-ECE6-4BC4-8F7A-E4F079D429B7}">
      <dgm:prSet/>
      <dgm:spPr/>
      <dgm:t>
        <a:bodyPr/>
        <a:lstStyle/>
        <a:p>
          <a:endParaRPr lang="en-US"/>
        </a:p>
      </dgm:t>
    </dgm:pt>
    <dgm:pt modelId="{A7457EB6-0DEB-463E-9A94-C3097950C989}">
      <dgm:prSet/>
      <dgm:spPr/>
      <dgm:t>
        <a:bodyPr/>
        <a:lstStyle/>
        <a:p>
          <a:r>
            <a:rPr lang="fr-FR"/>
            <a:t>Pas grave si MTR (décollement trophoblastique)</a:t>
          </a:r>
          <a:endParaRPr lang="en-US"/>
        </a:p>
      </dgm:t>
    </dgm:pt>
    <dgm:pt modelId="{94DD9A08-4C19-4799-B293-2B41F5AF0A29}" type="parTrans" cxnId="{4FEE9080-8863-412E-9F65-40B022A3FA84}">
      <dgm:prSet/>
      <dgm:spPr/>
      <dgm:t>
        <a:bodyPr/>
        <a:lstStyle/>
        <a:p>
          <a:endParaRPr lang="en-US"/>
        </a:p>
      </dgm:t>
    </dgm:pt>
    <dgm:pt modelId="{7435A294-BABD-494A-BF82-5FF9ECD90802}" type="sibTrans" cxnId="{4FEE9080-8863-412E-9F65-40B022A3FA84}">
      <dgm:prSet/>
      <dgm:spPr/>
      <dgm:t>
        <a:bodyPr/>
        <a:lstStyle/>
        <a:p>
          <a:endParaRPr lang="en-US"/>
        </a:p>
      </dgm:t>
    </dgm:pt>
    <dgm:pt modelId="{195B0244-2612-4969-A20D-AC6B5F799FD8}">
      <dgm:prSet/>
      <dgm:spPr/>
      <dgm:t>
        <a:bodyPr/>
        <a:lstStyle/>
        <a:p>
          <a:r>
            <a:rPr lang="fr-FR"/>
            <a:t>Contrôle échographique à 1 semaine pour réassurance</a:t>
          </a:r>
          <a:endParaRPr lang="en-US"/>
        </a:p>
      </dgm:t>
    </dgm:pt>
    <dgm:pt modelId="{FB09AC2E-66B6-4D62-AB97-529C130FAE4A}" type="parTrans" cxnId="{7C94D7D6-3DB0-4B8D-AE7E-3EB3A32ECB00}">
      <dgm:prSet/>
      <dgm:spPr/>
      <dgm:t>
        <a:bodyPr/>
        <a:lstStyle/>
        <a:p>
          <a:endParaRPr lang="en-US"/>
        </a:p>
      </dgm:t>
    </dgm:pt>
    <dgm:pt modelId="{948C404E-30AD-4D14-9B0C-A4DE0CD47818}" type="sibTrans" cxnId="{7C94D7D6-3DB0-4B8D-AE7E-3EB3A32ECB00}">
      <dgm:prSet/>
      <dgm:spPr/>
      <dgm:t>
        <a:bodyPr/>
        <a:lstStyle/>
        <a:p>
          <a:endParaRPr lang="en-US"/>
        </a:p>
      </dgm:t>
    </dgm:pt>
    <dgm:pt modelId="{ED66567C-8DC6-42D6-BAA8-FA0B09740D48}">
      <dgm:prSet/>
      <dgm:spPr/>
      <dgm:t>
        <a:bodyPr/>
        <a:lstStyle/>
        <a:p>
          <a:r>
            <a:rPr lang="fr-FR"/>
            <a:t>Pas aux urgences gynécologiques!</a:t>
          </a:r>
          <a:endParaRPr lang="en-US"/>
        </a:p>
      </dgm:t>
    </dgm:pt>
    <dgm:pt modelId="{F4F4939B-B59B-4624-A7C6-40800965BCA5}" type="parTrans" cxnId="{7D7AD253-1837-4DE1-B30C-D9B674289B0D}">
      <dgm:prSet/>
      <dgm:spPr/>
      <dgm:t>
        <a:bodyPr/>
        <a:lstStyle/>
        <a:p>
          <a:endParaRPr lang="en-US"/>
        </a:p>
      </dgm:t>
    </dgm:pt>
    <dgm:pt modelId="{ED9E33F6-83A4-4DAE-933E-0D942C979EB1}" type="sibTrans" cxnId="{7D7AD253-1837-4DE1-B30C-D9B674289B0D}">
      <dgm:prSet/>
      <dgm:spPr/>
      <dgm:t>
        <a:bodyPr/>
        <a:lstStyle/>
        <a:p>
          <a:endParaRPr lang="en-US"/>
        </a:p>
      </dgm:t>
    </dgm:pt>
    <dgm:pt modelId="{B247BCB4-5F9B-4B87-8E03-623460972813}">
      <dgm:prSet/>
      <dgm:spPr/>
      <dgm:t>
        <a:bodyPr/>
        <a:lstStyle/>
        <a:p>
          <a:r>
            <a:rPr lang="fr-FR"/>
            <a:t>Pas de contrôle des HCG</a:t>
          </a:r>
          <a:endParaRPr lang="en-US"/>
        </a:p>
      </dgm:t>
    </dgm:pt>
    <dgm:pt modelId="{870D5915-5F41-45F6-B33A-7A634B4DE7CD}" type="parTrans" cxnId="{E46A9022-3A22-4B2A-BD38-36A9014255BE}">
      <dgm:prSet/>
      <dgm:spPr/>
      <dgm:t>
        <a:bodyPr/>
        <a:lstStyle/>
        <a:p>
          <a:endParaRPr lang="en-US"/>
        </a:p>
      </dgm:t>
    </dgm:pt>
    <dgm:pt modelId="{86D371FC-08B9-4FE8-B4FD-584FD6BDF68F}" type="sibTrans" cxnId="{E46A9022-3A22-4B2A-BD38-36A9014255BE}">
      <dgm:prSet/>
      <dgm:spPr/>
      <dgm:t>
        <a:bodyPr/>
        <a:lstStyle/>
        <a:p>
          <a:endParaRPr lang="en-US"/>
        </a:p>
      </dgm:t>
    </dgm:pt>
    <dgm:pt modelId="{69C80CBB-8F30-F44B-AF89-8FCE06F33999}" type="pres">
      <dgm:prSet presAssocID="{66818788-AEB7-4289-9222-391914AF370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C1F2E9B-58EC-B84E-B0E8-66F7FD36442C}" type="pres">
      <dgm:prSet presAssocID="{0996D42C-CCC9-4477-872D-691631E94F5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51248A-8C4A-A342-82E9-2C2DD2933D28}" type="pres">
      <dgm:prSet presAssocID="{0996D42C-CCC9-4477-872D-691631E94F5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C9F87D4-A74F-1E43-9502-F3E4E3DEB4C7}" type="pres">
      <dgm:prSet presAssocID="{5B9D5A30-A365-4D71-BE08-D0554CB7708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A26470-55DD-DC46-B1F3-91B0506906F9}" type="pres">
      <dgm:prSet presAssocID="{DA875F85-8562-430A-A0E3-4D3FC78131F2}" presName="spacer" presStyleCnt="0"/>
      <dgm:spPr/>
    </dgm:pt>
    <dgm:pt modelId="{14CCE0A8-513E-344E-BE6B-573229A59014}" type="pres">
      <dgm:prSet presAssocID="{3C32D87C-0E95-4ED8-BDD4-E1EBC7BB368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2E67D12-352E-584E-82EF-83FF93C9ADBE}" type="pres">
      <dgm:prSet presAssocID="{3C32D87C-0E95-4ED8-BDD4-E1EBC7BB368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BEB8DE5-0BAA-9A43-8CB1-321E03769CCE}" type="presOf" srcId="{3C32D87C-0E95-4ED8-BDD4-E1EBC7BB3687}" destId="{14CCE0A8-513E-344E-BE6B-573229A59014}" srcOrd="0" destOrd="0" presId="urn:microsoft.com/office/officeart/2005/8/layout/vList2"/>
    <dgm:cxn modelId="{7CD4E0EE-C039-C844-BF4E-119E5B719BFA}" type="presOf" srcId="{4F51F3CB-699A-438A-9575-6C005D2E8C20}" destId="{D751248A-8C4A-A342-82E9-2C2DD2933D28}" srcOrd="0" destOrd="1" presId="urn:microsoft.com/office/officeart/2005/8/layout/vList2"/>
    <dgm:cxn modelId="{E6ACC51A-6796-5A47-9A9E-C6375CF0F1C6}" type="presOf" srcId="{0996D42C-CCC9-4477-872D-691631E94F5E}" destId="{4C1F2E9B-58EC-B84E-B0E8-66F7FD36442C}" srcOrd="0" destOrd="0" presId="urn:microsoft.com/office/officeart/2005/8/layout/vList2"/>
    <dgm:cxn modelId="{D55F9DD9-28CE-4A49-ACA4-F9DE08D92B53}" type="presOf" srcId="{E8C8F89E-C8CE-4E0A-8CD0-4EAD39F57A3D}" destId="{D751248A-8C4A-A342-82E9-2C2DD2933D28}" srcOrd="0" destOrd="2" presId="urn:microsoft.com/office/officeart/2005/8/layout/vList2"/>
    <dgm:cxn modelId="{2A16E703-B4EF-47EF-9CDF-00545D3369F4}" srcId="{0996D42C-CCC9-4477-872D-691631E94F5E}" destId="{E8C8F89E-C8CE-4E0A-8CD0-4EAD39F57A3D}" srcOrd="2" destOrd="0" parTransId="{09112716-881B-4E05-901D-86F437E8793D}" sibTransId="{EE250DBB-B928-46CE-B49B-B2A32B3B4EFB}"/>
    <dgm:cxn modelId="{4FEE9080-8863-412E-9F65-40B022A3FA84}" srcId="{3C32D87C-0E95-4ED8-BDD4-E1EBC7BB3687}" destId="{A7457EB6-0DEB-463E-9A94-C3097950C989}" srcOrd="0" destOrd="0" parTransId="{94DD9A08-4C19-4799-B293-2B41F5AF0A29}" sibTransId="{7435A294-BABD-494A-BF82-5FF9ECD90802}"/>
    <dgm:cxn modelId="{C1915C16-2A19-CB4D-B81E-4CBE5F9FC79E}" type="presOf" srcId="{2B8ECE9E-0192-40FA-BDD1-BC98433F6BEB}" destId="{D751248A-8C4A-A342-82E9-2C2DD2933D28}" srcOrd="0" destOrd="0" presId="urn:microsoft.com/office/officeart/2005/8/layout/vList2"/>
    <dgm:cxn modelId="{B7942808-8FB2-9045-B45E-3B55F54E2D2D}" type="presOf" srcId="{B247BCB4-5F9B-4B87-8E03-623460972813}" destId="{F2E67D12-352E-584E-82EF-83FF93C9ADBE}" srcOrd="0" destOrd="3" presId="urn:microsoft.com/office/officeart/2005/8/layout/vList2"/>
    <dgm:cxn modelId="{E7C934C8-01CC-4A3D-893F-45F4E9291F15}" srcId="{0996D42C-CCC9-4477-872D-691631E94F5E}" destId="{2B8ECE9E-0192-40FA-BDD1-BC98433F6BEB}" srcOrd="0" destOrd="0" parTransId="{D528D06B-B5B4-43F5-A52E-71473ABF52C2}" sibTransId="{66EC779F-231A-4A8C-B3DB-4821B6DE6ACA}"/>
    <dgm:cxn modelId="{ED82022E-2935-43A9-823A-407F5F4DCBBD}" srcId="{0996D42C-CCC9-4477-872D-691631E94F5E}" destId="{4F51F3CB-699A-438A-9575-6C005D2E8C20}" srcOrd="1" destOrd="0" parTransId="{9D09FCAB-BE83-483D-85C6-2AE8D2634250}" sibTransId="{D16561A9-9676-4E29-9CA7-6502465153A3}"/>
    <dgm:cxn modelId="{E46A9022-3A22-4B2A-BD38-36A9014255BE}" srcId="{3C32D87C-0E95-4ED8-BDD4-E1EBC7BB3687}" destId="{B247BCB4-5F9B-4B87-8E03-623460972813}" srcOrd="2" destOrd="0" parTransId="{870D5915-5F41-45F6-B33A-7A634B4DE7CD}" sibTransId="{86D371FC-08B9-4FE8-B4FD-584FD6BDF68F}"/>
    <dgm:cxn modelId="{6CB22A39-113F-9F43-8108-30FBACBA3417}" type="presOf" srcId="{195B0244-2612-4969-A20D-AC6B5F799FD8}" destId="{F2E67D12-352E-584E-82EF-83FF93C9ADBE}" srcOrd="0" destOrd="1" presId="urn:microsoft.com/office/officeart/2005/8/layout/vList2"/>
    <dgm:cxn modelId="{803BC845-ECE6-4BC4-8F7A-E4F079D429B7}" srcId="{66818788-AEB7-4289-9222-391914AF370B}" destId="{3C32D87C-0E95-4ED8-BDD4-E1EBC7BB3687}" srcOrd="2" destOrd="0" parTransId="{794654B7-BA7B-4C1F-AFC0-248FED5F27B7}" sibTransId="{09EFF8FB-8061-4CE2-8DCC-62C74B20550D}"/>
    <dgm:cxn modelId="{FC4BC805-D635-0441-8BE3-3834916D6716}" type="presOf" srcId="{ED66567C-8DC6-42D6-BAA8-FA0B09740D48}" destId="{F2E67D12-352E-584E-82EF-83FF93C9ADBE}" srcOrd="0" destOrd="2" presId="urn:microsoft.com/office/officeart/2005/8/layout/vList2"/>
    <dgm:cxn modelId="{EF0EEA9F-AE99-344E-BD15-5C0513BBE3E7}" type="presOf" srcId="{A7457EB6-0DEB-463E-9A94-C3097950C989}" destId="{F2E67D12-352E-584E-82EF-83FF93C9ADBE}" srcOrd="0" destOrd="0" presId="urn:microsoft.com/office/officeart/2005/8/layout/vList2"/>
    <dgm:cxn modelId="{7D7AD253-1837-4DE1-B30C-D9B674289B0D}" srcId="{195B0244-2612-4969-A20D-AC6B5F799FD8}" destId="{ED66567C-8DC6-42D6-BAA8-FA0B09740D48}" srcOrd="0" destOrd="0" parTransId="{F4F4939B-B59B-4624-A7C6-40800965BCA5}" sibTransId="{ED9E33F6-83A4-4DAE-933E-0D942C979EB1}"/>
    <dgm:cxn modelId="{6ABB0912-BEDD-4EF9-ADCF-DF9431BE54C9}" srcId="{66818788-AEB7-4289-9222-391914AF370B}" destId="{0996D42C-CCC9-4477-872D-691631E94F5E}" srcOrd="0" destOrd="0" parTransId="{BB841125-DB34-48C8-84DC-98717DC641C9}" sibTransId="{A84AE56F-5D39-486B-8DF7-FDA07028EE3E}"/>
    <dgm:cxn modelId="{365C5C05-FB15-034A-9B9F-9C7B60E66E14}" type="presOf" srcId="{66818788-AEB7-4289-9222-391914AF370B}" destId="{69C80CBB-8F30-F44B-AF89-8FCE06F33999}" srcOrd="0" destOrd="0" presId="urn:microsoft.com/office/officeart/2005/8/layout/vList2"/>
    <dgm:cxn modelId="{61DD4D4C-A378-4E4F-87E1-F40B2A4ED5DC}" srcId="{66818788-AEB7-4289-9222-391914AF370B}" destId="{5B9D5A30-A365-4D71-BE08-D0554CB77087}" srcOrd="1" destOrd="0" parTransId="{CD7C2009-1FF1-4B8F-A293-A8B08910F0F8}" sibTransId="{DA875F85-8562-430A-A0E3-4D3FC78131F2}"/>
    <dgm:cxn modelId="{79B1C277-2CEB-9943-B9D0-98E9A5223CDF}" type="presOf" srcId="{5B9D5A30-A365-4D71-BE08-D0554CB77087}" destId="{5C9F87D4-A74F-1E43-9502-F3E4E3DEB4C7}" srcOrd="0" destOrd="0" presId="urn:microsoft.com/office/officeart/2005/8/layout/vList2"/>
    <dgm:cxn modelId="{7C94D7D6-3DB0-4B8D-AE7E-3EB3A32ECB00}" srcId="{3C32D87C-0E95-4ED8-BDD4-E1EBC7BB3687}" destId="{195B0244-2612-4969-A20D-AC6B5F799FD8}" srcOrd="1" destOrd="0" parTransId="{FB09AC2E-66B6-4D62-AB97-529C130FAE4A}" sibTransId="{948C404E-30AD-4D14-9B0C-A4DE0CD47818}"/>
    <dgm:cxn modelId="{956A482E-A8A2-D447-B535-C814263D1126}" type="presParOf" srcId="{69C80CBB-8F30-F44B-AF89-8FCE06F33999}" destId="{4C1F2E9B-58EC-B84E-B0E8-66F7FD36442C}" srcOrd="0" destOrd="0" presId="urn:microsoft.com/office/officeart/2005/8/layout/vList2"/>
    <dgm:cxn modelId="{71A02E3C-003B-0543-9EC4-11683C823049}" type="presParOf" srcId="{69C80CBB-8F30-F44B-AF89-8FCE06F33999}" destId="{D751248A-8C4A-A342-82E9-2C2DD2933D28}" srcOrd="1" destOrd="0" presId="urn:microsoft.com/office/officeart/2005/8/layout/vList2"/>
    <dgm:cxn modelId="{13D543A5-A287-7440-A095-EE996AACF626}" type="presParOf" srcId="{69C80CBB-8F30-F44B-AF89-8FCE06F33999}" destId="{5C9F87D4-A74F-1E43-9502-F3E4E3DEB4C7}" srcOrd="2" destOrd="0" presId="urn:microsoft.com/office/officeart/2005/8/layout/vList2"/>
    <dgm:cxn modelId="{BC764EAA-0ADB-EE48-9323-D7043D97F0D3}" type="presParOf" srcId="{69C80CBB-8F30-F44B-AF89-8FCE06F33999}" destId="{F5A26470-55DD-DC46-B1F3-91B0506906F9}" srcOrd="3" destOrd="0" presId="urn:microsoft.com/office/officeart/2005/8/layout/vList2"/>
    <dgm:cxn modelId="{D2091D3A-39CF-6343-ACD4-A1203601263D}" type="presParOf" srcId="{69C80CBB-8F30-F44B-AF89-8FCE06F33999}" destId="{14CCE0A8-513E-344E-BE6B-573229A59014}" srcOrd="4" destOrd="0" presId="urn:microsoft.com/office/officeart/2005/8/layout/vList2"/>
    <dgm:cxn modelId="{E5FABAD2-A728-1A46-9E47-D1BDA142D5C5}" type="presParOf" srcId="{69C80CBB-8F30-F44B-AF89-8FCE06F33999}" destId="{F2E67D12-352E-584E-82EF-83FF93C9ADB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B3318D-C34C-427C-B622-9F76052FA618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B8EE918A-1FBC-45A5-BE49-4509D856E0ED}">
      <dgm:prSet/>
      <dgm:spPr/>
      <dgm:t>
        <a:bodyPr/>
        <a:lstStyle/>
        <a:p>
          <a:r>
            <a:rPr lang="fr-FR" dirty="0"/>
            <a:t>+/- vérification échographique IDG ou CDG fonction des services </a:t>
          </a:r>
          <a:endParaRPr lang="en-US" dirty="0"/>
        </a:p>
      </dgm:t>
    </dgm:pt>
    <dgm:pt modelId="{CA4CE175-F66D-46BB-BCAB-21B1CE02CE79}" type="parTrans" cxnId="{E11BE1CE-469F-45BA-850D-643642B7FAD4}">
      <dgm:prSet/>
      <dgm:spPr/>
      <dgm:t>
        <a:bodyPr/>
        <a:lstStyle/>
        <a:p>
          <a:endParaRPr lang="en-US"/>
        </a:p>
      </dgm:t>
    </dgm:pt>
    <dgm:pt modelId="{5A9AB9CC-DBDD-4F9D-A622-36F89DDF12D7}" type="sibTrans" cxnId="{E11BE1CE-469F-45BA-850D-643642B7FAD4}">
      <dgm:prSet/>
      <dgm:spPr/>
      <dgm:t>
        <a:bodyPr/>
        <a:lstStyle/>
        <a:p>
          <a:endParaRPr lang="en-US"/>
        </a:p>
      </dgm:t>
    </dgm:pt>
    <dgm:pt modelId="{49131C04-2CEF-4E22-BE18-90DDE4D519DF}">
      <dgm:prSet/>
      <dgm:spPr/>
      <dgm:t>
        <a:bodyPr/>
        <a:lstStyle/>
        <a:p>
          <a:r>
            <a:rPr lang="fr-FR"/>
            <a:t>Traitement médical (posologie selon protocoles des services)</a:t>
          </a:r>
          <a:endParaRPr lang="en-US"/>
        </a:p>
      </dgm:t>
    </dgm:pt>
    <dgm:pt modelId="{260AF35A-0E05-477C-9E45-EEAB8B5717BF}" type="parTrans" cxnId="{B728A9F7-7DD7-4E84-9828-A999A01C669B}">
      <dgm:prSet/>
      <dgm:spPr/>
      <dgm:t>
        <a:bodyPr/>
        <a:lstStyle/>
        <a:p>
          <a:endParaRPr lang="en-US"/>
        </a:p>
      </dgm:t>
    </dgm:pt>
    <dgm:pt modelId="{1BD4BEBE-6D06-4E7D-9726-B5AC7A2039DD}" type="sibTrans" cxnId="{B728A9F7-7DD7-4E84-9828-A999A01C669B}">
      <dgm:prSet/>
      <dgm:spPr/>
      <dgm:t>
        <a:bodyPr/>
        <a:lstStyle/>
        <a:p>
          <a:endParaRPr lang="en-US"/>
        </a:p>
      </dgm:t>
    </dgm:pt>
    <dgm:pt modelId="{BD330787-3C3A-4AA0-910B-B8091CCC326E}">
      <dgm:prSet/>
      <dgm:spPr/>
      <dgm:t>
        <a:bodyPr/>
        <a:lstStyle/>
        <a:p>
          <a:r>
            <a:rPr lang="fr-FR"/>
            <a:t>Puis contrôle échographique de la vacuité utérine </a:t>
          </a:r>
          <a:endParaRPr lang="en-US"/>
        </a:p>
      </dgm:t>
    </dgm:pt>
    <dgm:pt modelId="{054E39CF-2C0B-4666-8B78-E7F3C72A65A0}" type="parTrans" cxnId="{45E4105A-DACB-41C8-BF9B-E254986A0DE3}">
      <dgm:prSet/>
      <dgm:spPr/>
      <dgm:t>
        <a:bodyPr/>
        <a:lstStyle/>
        <a:p>
          <a:endParaRPr lang="en-US"/>
        </a:p>
      </dgm:t>
    </dgm:pt>
    <dgm:pt modelId="{C7F647CA-75B8-40F3-8EE9-91792AE82481}" type="sibTrans" cxnId="{45E4105A-DACB-41C8-BF9B-E254986A0DE3}">
      <dgm:prSet/>
      <dgm:spPr/>
      <dgm:t>
        <a:bodyPr/>
        <a:lstStyle/>
        <a:p>
          <a:endParaRPr lang="en-US"/>
        </a:p>
      </dgm:t>
    </dgm:pt>
    <dgm:pt modelId="{3971A6D4-E3EE-45BC-80F0-376318226578}">
      <dgm:prSet/>
      <dgm:spPr/>
      <dgm:t>
        <a:bodyPr/>
        <a:lstStyle/>
        <a:p>
          <a:r>
            <a:rPr lang="fr-FR"/>
            <a:t>Pas de geste si endomètre &lt; 20-30 mm</a:t>
          </a:r>
          <a:endParaRPr lang="en-US"/>
        </a:p>
      </dgm:t>
    </dgm:pt>
    <dgm:pt modelId="{46EF9E6A-5EC8-4F8F-B151-2144A0A301A7}" type="parTrans" cxnId="{4CE7FBCB-6D9F-4C45-B1B6-026093BA9652}">
      <dgm:prSet/>
      <dgm:spPr/>
      <dgm:t>
        <a:bodyPr/>
        <a:lstStyle/>
        <a:p>
          <a:endParaRPr lang="en-US"/>
        </a:p>
      </dgm:t>
    </dgm:pt>
    <dgm:pt modelId="{0AD754B2-0A41-4BBE-847C-5C591350494B}" type="sibTrans" cxnId="{4CE7FBCB-6D9F-4C45-B1B6-026093BA9652}">
      <dgm:prSet/>
      <dgm:spPr/>
      <dgm:t>
        <a:bodyPr/>
        <a:lstStyle/>
        <a:p>
          <a:endParaRPr lang="en-US"/>
        </a:p>
      </dgm:t>
    </dgm:pt>
    <dgm:pt modelId="{0080CC61-F13E-4691-A939-0D13CC00793D}">
      <dgm:prSet/>
      <dgm:spPr/>
      <dgm:t>
        <a:bodyPr/>
        <a:lstStyle/>
        <a:p>
          <a:r>
            <a:rPr lang="fr-FR"/>
            <a:t>Contrôle échographique après les prochaines règles</a:t>
          </a:r>
          <a:endParaRPr lang="en-US"/>
        </a:p>
      </dgm:t>
    </dgm:pt>
    <dgm:pt modelId="{701D5969-3ED7-4C3D-AF22-1B8AC648DC00}" type="parTrans" cxnId="{EDBF195C-EF73-4B1F-B849-06207DD802E1}">
      <dgm:prSet/>
      <dgm:spPr/>
      <dgm:t>
        <a:bodyPr/>
        <a:lstStyle/>
        <a:p>
          <a:endParaRPr lang="en-US"/>
        </a:p>
      </dgm:t>
    </dgm:pt>
    <dgm:pt modelId="{4AA593DA-4D3A-427C-813B-8E2C286FFAA8}" type="sibTrans" cxnId="{EDBF195C-EF73-4B1F-B849-06207DD802E1}">
      <dgm:prSet/>
      <dgm:spPr/>
      <dgm:t>
        <a:bodyPr/>
        <a:lstStyle/>
        <a:p>
          <a:endParaRPr lang="en-US"/>
        </a:p>
      </dgm:t>
    </dgm:pt>
    <dgm:pt modelId="{9DAE0225-1783-48E6-9D04-5BAF654817D8}">
      <dgm:prSet/>
      <dgm:spPr/>
      <dgm:t>
        <a:bodyPr/>
        <a:lstStyle/>
        <a:p>
          <a:r>
            <a:rPr lang="fr-FR"/>
            <a:t>Si rétention &gt; 1 mois : hystéroscopie</a:t>
          </a:r>
          <a:endParaRPr lang="en-US"/>
        </a:p>
      </dgm:t>
    </dgm:pt>
    <dgm:pt modelId="{A407D6FC-BA22-47CA-AA9E-598092458973}" type="parTrans" cxnId="{777146E4-ABEE-4539-B341-A5BED031FF2C}">
      <dgm:prSet/>
      <dgm:spPr/>
      <dgm:t>
        <a:bodyPr/>
        <a:lstStyle/>
        <a:p>
          <a:endParaRPr lang="en-US"/>
        </a:p>
      </dgm:t>
    </dgm:pt>
    <dgm:pt modelId="{1B2C6188-9E34-4CE5-845C-68E9DC41FC63}" type="sibTrans" cxnId="{777146E4-ABEE-4539-B341-A5BED031FF2C}">
      <dgm:prSet/>
      <dgm:spPr/>
      <dgm:t>
        <a:bodyPr/>
        <a:lstStyle/>
        <a:p>
          <a:endParaRPr lang="en-US"/>
        </a:p>
      </dgm:t>
    </dgm:pt>
    <dgm:pt modelId="{0A573721-8A4D-4A1B-B27F-4401A1558B05}">
      <dgm:prSet/>
      <dgm:spPr/>
      <dgm:t>
        <a:bodyPr/>
        <a:lstStyle/>
        <a:p>
          <a:r>
            <a:rPr lang="fr-FR"/>
            <a:t>Traitement chirurgical : aspiration</a:t>
          </a:r>
          <a:endParaRPr lang="en-US"/>
        </a:p>
      </dgm:t>
    </dgm:pt>
    <dgm:pt modelId="{F3F7956C-913F-4270-8EA0-F9388746D6A0}" type="parTrans" cxnId="{93CFB415-8FE3-4313-B026-01F2A47E1248}">
      <dgm:prSet/>
      <dgm:spPr/>
      <dgm:t>
        <a:bodyPr/>
        <a:lstStyle/>
        <a:p>
          <a:endParaRPr lang="en-US"/>
        </a:p>
      </dgm:t>
    </dgm:pt>
    <dgm:pt modelId="{CD198C66-49CC-4546-BB05-CBEFB4BE7955}" type="sibTrans" cxnId="{93CFB415-8FE3-4313-B026-01F2A47E1248}">
      <dgm:prSet/>
      <dgm:spPr/>
      <dgm:t>
        <a:bodyPr/>
        <a:lstStyle/>
        <a:p>
          <a:endParaRPr lang="en-US"/>
        </a:p>
      </dgm:t>
    </dgm:pt>
    <dgm:pt modelId="{E8DB20DE-2C22-416B-8130-297B5F43B901}">
      <dgm:prSet/>
      <dgm:spPr/>
      <dgm:t>
        <a:bodyPr/>
        <a:lstStyle/>
        <a:p>
          <a:r>
            <a:rPr lang="fr-FR"/>
            <a:t>FCS hémorragique ou hyperalgique -&gt; en urgence </a:t>
          </a:r>
          <a:endParaRPr lang="en-US"/>
        </a:p>
      </dgm:t>
    </dgm:pt>
    <dgm:pt modelId="{1A2B78B2-1417-4EE2-BC62-5A230A7B4B33}" type="parTrans" cxnId="{F103C832-18AC-42BE-B4F5-5C035AB1A8D9}">
      <dgm:prSet/>
      <dgm:spPr/>
      <dgm:t>
        <a:bodyPr/>
        <a:lstStyle/>
        <a:p>
          <a:endParaRPr lang="en-US"/>
        </a:p>
      </dgm:t>
    </dgm:pt>
    <dgm:pt modelId="{FE515C72-2F0B-47B2-B247-830BD4295035}" type="sibTrans" cxnId="{F103C832-18AC-42BE-B4F5-5C035AB1A8D9}">
      <dgm:prSet/>
      <dgm:spPr/>
      <dgm:t>
        <a:bodyPr/>
        <a:lstStyle/>
        <a:p>
          <a:endParaRPr lang="en-US"/>
        </a:p>
      </dgm:t>
    </dgm:pt>
    <dgm:pt modelId="{1C11A2E3-B031-4657-9A36-C018DE29E9E3}">
      <dgm:prSet/>
      <dgm:spPr/>
      <dgm:t>
        <a:bodyPr/>
        <a:lstStyle/>
        <a:p>
          <a:r>
            <a:rPr lang="fr-FR"/>
            <a:t>Troubles de l’hémostase, +/- si ATCD HPP</a:t>
          </a:r>
          <a:endParaRPr lang="en-US"/>
        </a:p>
      </dgm:t>
    </dgm:pt>
    <dgm:pt modelId="{8F990561-07D8-46D0-93A6-EFBC74A6CB90}" type="parTrans" cxnId="{AF2C1A48-4222-45EA-AD20-FF804B538D6F}">
      <dgm:prSet/>
      <dgm:spPr/>
      <dgm:t>
        <a:bodyPr/>
        <a:lstStyle/>
        <a:p>
          <a:endParaRPr lang="en-US"/>
        </a:p>
      </dgm:t>
    </dgm:pt>
    <dgm:pt modelId="{9B79AE02-ABAB-4CE5-AEE4-AD8C0388ED4F}" type="sibTrans" cxnId="{AF2C1A48-4222-45EA-AD20-FF804B538D6F}">
      <dgm:prSet/>
      <dgm:spPr/>
      <dgm:t>
        <a:bodyPr/>
        <a:lstStyle/>
        <a:p>
          <a:endParaRPr lang="en-US"/>
        </a:p>
      </dgm:t>
    </dgm:pt>
    <dgm:pt modelId="{58D29719-B19C-4E3D-B2ED-4691F87BAAD5}">
      <dgm:prSet/>
      <dgm:spPr/>
      <dgm:t>
        <a:bodyPr/>
        <a:lstStyle/>
        <a:p>
          <a:r>
            <a:rPr lang="fr-FR"/>
            <a:t>Précarité ou impossibilité de suivi</a:t>
          </a:r>
          <a:endParaRPr lang="en-US"/>
        </a:p>
      </dgm:t>
    </dgm:pt>
    <dgm:pt modelId="{817B0D6B-B118-452D-8AC3-0CF0B090468E}" type="parTrans" cxnId="{20D39CB4-057A-45D7-B143-9A90527E61AF}">
      <dgm:prSet/>
      <dgm:spPr/>
      <dgm:t>
        <a:bodyPr/>
        <a:lstStyle/>
        <a:p>
          <a:endParaRPr lang="en-US"/>
        </a:p>
      </dgm:t>
    </dgm:pt>
    <dgm:pt modelId="{C5230A85-57E8-4D95-B972-69B847DC4786}" type="sibTrans" cxnId="{20D39CB4-057A-45D7-B143-9A90527E61AF}">
      <dgm:prSet/>
      <dgm:spPr/>
      <dgm:t>
        <a:bodyPr/>
        <a:lstStyle/>
        <a:p>
          <a:endParaRPr lang="en-US"/>
        </a:p>
      </dgm:t>
    </dgm:pt>
    <dgm:pt modelId="{A8121165-045E-7048-84AB-4E4CE07086F0}" type="pres">
      <dgm:prSet presAssocID="{D1B3318D-C34C-427C-B622-9F76052FA61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3C5ECF7-55B8-7749-8F1D-6669D0D95B5E}" type="pres">
      <dgm:prSet presAssocID="{0A573721-8A4D-4A1B-B27F-4401A1558B05}" presName="boxAndChildren" presStyleCnt="0"/>
      <dgm:spPr/>
    </dgm:pt>
    <dgm:pt modelId="{19DFE3A2-D293-3543-A2D2-E301C29E9047}" type="pres">
      <dgm:prSet presAssocID="{0A573721-8A4D-4A1B-B27F-4401A1558B05}" presName="parentTextBox" presStyleLbl="alignNode1" presStyleIdx="0" presStyleCnt="3"/>
      <dgm:spPr/>
      <dgm:t>
        <a:bodyPr/>
        <a:lstStyle/>
        <a:p>
          <a:endParaRPr lang="fr-FR"/>
        </a:p>
      </dgm:t>
    </dgm:pt>
    <dgm:pt modelId="{B0161196-5441-6944-B661-35D02CC0F712}" type="pres">
      <dgm:prSet presAssocID="{0A573721-8A4D-4A1B-B27F-4401A1558B05}" presName="descendantBox" presStyleLbl="bgAccFollowNode1" presStyleIdx="0" presStyleCnt="3"/>
      <dgm:spPr/>
      <dgm:t>
        <a:bodyPr/>
        <a:lstStyle/>
        <a:p>
          <a:endParaRPr lang="fr-FR"/>
        </a:p>
      </dgm:t>
    </dgm:pt>
    <dgm:pt modelId="{BC5DCA72-49EA-FA4F-B19A-4C4DAD84FD97}" type="pres">
      <dgm:prSet presAssocID="{1BD4BEBE-6D06-4E7D-9726-B5AC7A2039DD}" presName="sp" presStyleCnt="0"/>
      <dgm:spPr/>
    </dgm:pt>
    <dgm:pt modelId="{A60F1609-9D81-5A49-934D-96CA6C294D9B}" type="pres">
      <dgm:prSet presAssocID="{49131C04-2CEF-4E22-BE18-90DDE4D519DF}" presName="arrowAndChildren" presStyleCnt="0"/>
      <dgm:spPr/>
    </dgm:pt>
    <dgm:pt modelId="{171F51CA-BE2C-D044-BE3E-A23C534D5E09}" type="pres">
      <dgm:prSet presAssocID="{49131C04-2CEF-4E22-BE18-90DDE4D519DF}" presName="parentTextArrow" presStyleLbl="node1" presStyleIdx="0" presStyleCnt="1"/>
      <dgm:spPr/>
      <dgm:t>
        <a:bodyPr/>
        <a:lstStyle/>
        <a:p>
          <a:endParaRPr lang="fr-FR"/>
        </a:p>
      </dgm:t>
    </dgm:pt>
    <dgm:pt modelId="{639E2024-2A7D-D241-ACA0-C7F6FD507BEC}" type="pres">
      <dgm:prSet presAssocID="{49131C04-2CEF-4E22-BE18-90DDE4D519DF}" presName="arrow" presStyleLbl="alignNode1" presStyleIdx="1" presStyleCnt="3"/>
      <dgm:spPr/>
      <dgm:t>
        <a:bodyPr/>
        <a:lstStyle/>
        <a:p>
          <a:endParaRPr lang="fr-FR"/>
        </a:p>
      </dgm:t>
    </dgm:pt>
    <dgm:pt modelId="{7FF8FAB8-C8FC-0344-80DC-14E61A7251B5}" type="pres">
      <dgm:prSet presAssocID="{49131C04-2CEF-4E22-BE18-90DDE4D519DF}" presName="descendantArrow" presStyleLbl="bgAccFollowNode1" presStyleIdx="1" presStyleCnt="3"/>
      <dgm:spPr/>
      <dgm:t>
        <a:bodyPr/>
        <a:lstStyle/>
        <a:p>
          <a:endParaRPr lang="fr-FR"/>
        </a:p>
      </dgm:t>
    </dgm:pt>
    <dgm:pt modelId="{D1025FEA-B260-B04B-980D-3B81DD0C4282}" type="pres">
      <dgm:prSet presAssocID="{5A9AB9CC-DBDD-4F9D-A622-36F89DDF12D7}" presName="sp" presStyleCnt="0"/>
      <dgm:spPr/>
    </dgm:pt>
    <dgm:pt modelId="{8B7AA2DA-A585-7744-95EE-C8B1975A5651}" type="pres">
      <dgm:prSet presAssocID="{B8EE918A-1FBC-45A5-BE49-4509D856E0ED}" presName="arrowAndChildren" presStyleCnt="0"/>
      <dgm:spPr/>
    </dgm:pt>
    <dgm:pt modelId="{4CC1B0F6-F04D-3643-B5DF-2BFAA0008A4B}" type="pres">
      <dgm:prSet presAssocID="{B8EE918A-1FBC-45A5-BE49-4509D856E0ED}" presName="parentTextArrow" presStyleLbl="node1" presStyleIdx="0" presStyleCnt="1"/>
      <dgm:spPr/>
      <dgm:t>
        <a:bodyPr/>
        <a:lstStyle/>
        <a:p>
          <a:endParaRPr lang="fr-FR"/>
        </a:p>
      </dgm:t>
    </dgm:pt>
    <dgm:pt modelId="{9311A87E-8D9C-8A40-B5D5-A8CD4A14A8F5}" type="pres">
      <dgm:prSet presAssocID="{B8EE918A-1FBC-45A5-BE49-4509D856E0ED}" presName="arrow" presStyleLbl="alignNode1" presStyleIdx="2" presStyleCnt="3"/>
      <dgm:spPr/>
      <dgm:t>
        <a:bodyPr/>
        <a:lstStyle/>
        <a:p>
          <a:endParaRPr lang="fr-FR"/>
        </a:p>
      </dgm:t>
    </dgm:pt>
    <dgm:pt modelId="{1B18289F-7542-084B-AB43-33CD5B858E31}" type="pres">
      <dgm:prSet presAssocID="{B8EE918A-1FBC-45A5-BE49-4509D856E0ED}" presName="descendantArrow" presStyleLbl="bgAccFollowNode1" presStyleIdx="2" presStyleCnt="3"/>
      <dgm:spPr/>
    </dgm:pt>
  </dgm:ptLst>
  <dgm:cxnLst>
    <dgm:cxn modelId="{49F74934-D6F1-6B48-AC65-F5878F4650A8}" type="presOf" srcId="{1C11A2E3-B031-4657-9A36-C018DE29E9E3}" destId="{B0161196-5441-6944-B661-35D02CC0F712}" srcOrd="0" destOrd="1" presId="urn:microsoft.com/office/officeart/2016/7/layout/VerticalDownArrowProcess"/>
    <dgm:cxn modelId="{D28BC05B-0F49-0E49-8BE9-D7778446B992}" type="presOf" srcId="{B8EE918A-1FBC-45A5-BE49-4509D856E0ED}" destId="{9311A87E-8D9C-8A40-B5D5-A8CD4A14A8F5}" srcOrd="1" destOrd="0" presId="urn:microsoft.com/office/officeart/2016/7/layout/VerticalDownArrowProcess"/>
    <dgm:cxn modelId="{45E4105A-DACB-41C8-BF9B-E254986A0DE3}" srcId="{49131C04-2CEF-4E22-BE18-90DDE4D519DF}" destId="{BD330787-3C3A-4AA0-910B-B8091CCC326E}" srcOrd="0" destOrd="0" parTransId="{054E39CF-2C0B-4666-8B78-E7F3C72A65A0}" sibTransId="{C7F647CA-75B8-40F3-8EE9-91792AE82481}"/>
    <dgm:cxn modelId="{B728A9F7-7DD7-4E84-9828-A999A01C669B}" srcId="{D1B3318D-C34C-427C-B622-9F76052FA618}" destId="{49131C04-2CEF-4E22-BE18-90DDE4D519DF}" srcOrd="1" destOrd="0" parTransId="{260AF35A-0E05-477C-9E45-EEAB8B5717BF}" sibTransId="{1BD4BEBE-6D06-4E7D-9726-B5AC7A2039DD}"/>
    <dgm:cxn modelId="{D277A75F-F399-CF4A-AE2C-95026BDA1718}" type="presOf" srcId="{49131C04-2CEF-4E22-BE18-90DDE4D519DF}" destId="{639E2024-2A7D-D241-ACA0-C7F6FD507BEC}" srcOrd="1" destOrd="0" presId="urn:microsoft.com/office/officeart/2016/7/layout/VerticalDownArrowProcess"/>
    <dgm:cxn modelId="{BE0E5F9B-5290-3E42-B980-A3DD2CF9A71D}" type="presOf" srcId="{58D29719-B19C-4E3D-B2ED-4691F87BAAD5}" destId="{B0161196-5441-6944-B661-35D02CC0F712}" srcOrd="0" destOrd="2" presId="urn:microsoft.com/office/officeart/2016/7/layout/VerticalDownArrowProcess"/>
    <dgm:cxn modelId="{4CE7FBCB-6D9F-4C45-B1B6-026093BA9652}" srcId="{49131C04-2CEF-4E22-BE18-90DDE4D519DF}" destId="{3971A6D4-E3EE-45BC-80F0-376318226578}" srcOrd="1" destOrd="0" parTransId="{46EF9E6A-5EC8-4F8F-B151-2144A0A301A7}" sibTransId="{0AD754B2-0A41-4BBE-847C-5C591350494B}"/>
    <dgm:cxn modelId="{F103C832-18AC-42BE-B4F5-5C035AB1A8D9}" srcId="{0A573721-8A4D-4A1B-B27F-4401A1558B05}" destId="{E8DB20DE-2C22-416B-8130-297B5F43B901}" srcOrd="0" destOrd="0" parTransId="{1A2B78B2-1417-4EE2-BC62-5A230A7B4B33}" sibTransId="{FE515C72-2F0B-47B2-B247-830BD4295035}"/>
    <dgm:cxn modelId="{E4602AFA-377B-6342-943E-1A61B4E76E59}" type="presOf" srcId="{49131C04-2CEF-4E22-BE18-90DDE4D519DF}" destId="{171F51CA-BE2C-D044-BE3E-A23C534D5E09}" srcOrd="0" destOrd="0" presId="urn:microsoft.com/office/officeart/2016/7/layout/VerticalDownArrowProcess"/>
    <dgm:cxn modelId="{9BC3A8E0-C824-F44A-A966-CE7B0F444D48}" type="presOf" srcId="{BD330787-3C3A-4AA0-910B-B8091CCC326E}" destId="{7FF8FAB8-C8FC-0344-80DC-14E61A7251B5}" srcOrd="0" destOrd="0" presId="urn:microsoft.com/office/officeart/2016/7/layout/VerticalDownArrowProcess"/>
    <dgm:cxn modelId="{E11BE1CE-469F-45BA-850D-643642B7FAD4}" srcId="{D1B3318D-C34C-427C-B622-9F76052FA618}" destId="{B8EE918A-1FBC-45A5-BE49-4509D856E0ED}" srcOrd="0" destOrd="0" parTransId="{CA4CE175-F66D-46BB-BCAB-21B1CE02CE79}" sibTransId="{5A9AB9CC-DBDD-4F9D-A622-36F89DDF12D7}"/>
    <dgm:cxn modelId="{20D39CB4-057A-45D7-B143-9A90527E61AF}" srcId="{0A573721-8A4D-4A1B-B27F-4401A1558B05}" destId="{58D29719-B19C-4E3D-B2ED-4691F87BAAD5}" srcOrd="2" destOrd="0" parTransId="{817B0D6B-B118-452D-8AC3-0CF0B090468E}" sibTransId="{C5230A85-57E8-4D95-B972-69B847DC4786}"/>
    <dgm:cxn modelId="{A811E2DF-6AD9-924C-B6BF-AAB98B3D122E}" type="presOf" srcId="{0080CC61-F13E-4691-A939-0D13CC00793D}" destId="{7FF8FAB8-C8FC-0344-80DC-14E61A7251B5}" srcOrd="0" destOrd="2" presId="urn:microsoft.com/office/officeart/2016/7/layout/VerticalDownArrowProcess"/>
    <dgm:cxn modelId="{AE28BE9E-C994-FA4F-9E04-16E7B78478BD}" type="presOf" srcId="{9DAE0225-1783-48E6-9D04-5BAF654817D8}" destId="{7FF8FAB8-C8FC-0344-80DC-14E61A7251B5}" srcOrd="0" destOrd="3" presId="urn:microsoft.com/office/officeart/2016/7/layout/VerticalDownArrowProcess"/>
    <dgm:cxn modelId="{93CFB415-8FE3-4313-B026-01F2A47E1248}" srcId="{D1B3318D-C34C-427C-B622-9F76052FA618}" destId="{0A573721-8A4D-4A1B-B27F-4401A1558B05}" srcOrd="2" destOrd="0" parTransId="{F3F7956C-913F-4270-8EA0-F9388746D6A0}" sibTransId="{CD198C66-49CC-4546-BB05-CBEFB4BE7955}"/>
    <dgm:cxn modelId="{EDBF195C-EF73-4B1F-B849-06207DD802E1}" srcId="{3971A6D4-E3EE-45BC-80F0-376318226578}" destId="{0080CC61-F13E-4691-A939-0D13CC00793D}" srcOrd="0" destOrd="0" parTransId="{701D5969-3ED7-4C3D-AF22-1B8AC648DC00}" sibTransId="{4AA593DA-4D3A-427C-813B-8E2C286FFAA8}"/>
    <dgm:cxn modelId="{777146E4-ABEE-4539-B341-A5BED031FF2C}" srcId="{49131C04-2CEF-4E22-BE18-90DDE4D519DF}" destId="{9DAE0225-1783-48E6-9D04-5BAF654817D8}" srcOrd="2" destOrd="0" parTransId="{A407D6FC-BA22-47CA-AA9E-598092458973}" sibTransId="{1B2C6188-9E34-4CE5-845C-68E9DC41FC63}"/>
    <dgm:cxn modelId="{AF2C1A48-4222-45EA-AD20-FF804B538D6F}" srcId="{0A573721-8A4D-4A1B-B27F-4401A1558B05}" destId="{1C11A2E3-B031-4657-9A36-C018DE29E9E3}" srcOrd="1" destOrd="0" parTransId="{8F990561-07D8-46D0-93A6-EFBC74A6CB90}" sibTransId="{9B79AE02-ABAB-4CE5-AEE4-AD8C0388ED4F}"/>
    <dgm:cxn modelId="{2A170672-6222-704F-AD0F-AE92860CD1CB}" type="presOf" srcId="{0A573721-8A4D-4A1B-B27F-4401A1558B05}" destId="{19DFE3A2-D293-3543-A2D2-E301C29E9047}" srcOrd="0" destOrd="0" presId="urn:microsoft.com/office/officeart/2016/7/layout/VerticalDownArrowProcess"/>
    <dgm:cxn modelId="{99B51A85-2882-1F49-8D1B-537ACC55264D}" type="presOf" srcId="{D1B3318D-C34C-427C-B622-9F76052FA618}" destId="{A8121165-045E-7048-84AB-4E4CE07086F0}" srcOrd="0" destOrd="0" presId="urn:microsoft.com/office/officeart/2016/7/layout/VerticalDownArrowProcess"/>
    <dgm:cxn modelId="{BD33ECD1-B5DF-2146-9C9A-923224DF7CF6}" type="presOf" srcId="{E8DB20DE-2C22-416B-8130-297B5F43B901}" destId="{B0161196-5441-6944-B661-35D02CC0F712}" srcOrd="0" destOrd="0" presId="urn:microsoft.com/office/officeart/2016/7/layout/VerticalDownArrowProcess"/>
    <dgm:cxn modelId="{9BF24185-E6DA-7A4D-9ABF-55E4E19D1F83}" type="presOf" srcId="{3971A6D4-E3EE-45BC-80F0-376318226578}" destId="{7FF8FAB8-C8FC-0344-80DC-14E61A7251B5}" srcOrd="0" destOrd="1" presId="urn:microsoft.com/office/officeart/2016/7/layout/VerticalDownArrowProcess"/>
    <dgm:cxn modelId="{B619E460-1E3B-7A4D-9565-D7044550E27F}" type="presOf" srcId="{B8EE918A-1FBC-45A5-BE49-4509D856E0ED}" destId="{4CC1B0F6-F04D-3643-B5DF-2BFAA0008A4B}" srcOrd="0" destOrd="0" presId="urn:microsoft.com/office/officeart/2016/7/layout/VerticalDownArrowProcess"/>
    <dgm:cxn modelId="{E25D17F5-C84E-524B-991D-FC3C94D321D9}" type="presParOf" srcId="{A8121165-045E-7048-84AB-4E4CE07086F0}" destId="{83C5ECF7-55B8-7749-8F1D-6669D0D95B5E}" srcOrd="0" destOrd="0" presId="urn:microsoft.com/office/officeart/2016/7/layout/VerticalDownArrowProcess"/>
    <dgm:cxn modelId="{D51F440E-E5BA-6D49-9C16-5D92383FFF46}" type="presParOf" srcId="{83C5ECF7-55B8-7749-8F1D-6669D0D95B5E}" destId="{19DFE3A2-D293-3543-A2D2-E301C29E9047}" srcOrd="0" destOrd="0" presId="urn:microsoft.com/office/officeart/2016/7/layout/VerticalDownArrowProcess"/>
    <dgm:cxn modelId="{0AFB76E5-F761-384E-B6F0-C09A65FEBCC0}" type="presParOf" srcId="{83C5ECF7-55B8-7749-8F1D-6669D0D95B5E}" destId="{B0161196-5441-6944-B661-35D02CC0F712}" srcOrd="1" destOrd="0" presId="urn:microsoft.com/office/officeart/2016/7/layout/VerticalDownArrowProcess"/>
    <dgm:cxn modelId="{A30E99C5-32E5-6344-AFE1-FBF0FFA51B28}" type="presParOf" srcId="{A8121165-045E-7048-84AB-4E4CE07086F0}" destId="{BC5DCA72-49EA-FA4F-B19A-4C4DAD84FD97}" srcOrd="1" destOrd="0" presId="urn:microsoft.com/office/officeart/2016/7/layout/VerticalDownArrowProcess"/>
    <dgm:cxn modelId="{2201CE9F-D415-3446-A26A-1EE050DB7AC2}" type="presParOf" srcId="{A8121165-045E-7048-84AB-4E4CE07086F0}" destId="{A60F1609-9D81-5A49-934D-96CA6C294D9B}" srcOrd="2" destOrd="0" presId="urn:microsoft.com/office/officeart/2016/7/layout/VerticalDownArrowProcess"/>
    <dgm:cxn modelId="{F348BB0E-8765-584A-8E0D-5CE2D486774D}" type="presParOf" srcId="{A60F1609-9D81-5A49-934D-96CA6C294D9B}" destId="{171F51CA-BE2C-D044-BE3E-A23C534D5E09}" srcOrd="0" destOrd="0" presId="urn:microsoft.com/office/officeart/2016/7/layout/VerticalDownArrowProcess"/>
    <dgm:cxn modelId="{D6561DEC-C31B-0A40-9F3B-F6943C38134D}" type="presParOf" srcId="{A60F1609-9D81-5A49-934D-96CA6C294D9B}" destId="{639E2024-2A7D-D241-ACA0-C7F6FD507BEC}" srcOrd="1" destOrd="0" presId="urn:microsoft.com/office/officeart/2016/7/layout/VerticalDownArrowProcess"/>
    <dgm:cxn modelId="{3B004EBA-862B-5E42-8B80-4581291A9ABF}" type="presParOf" srcId="{A60F1609-9D81-5A49-934D-96CA6C294D9B}" destId="{7FF8FAB8-C8FC-0344-80DC-14E61A7251B5}" srcOrd="2" destOrd="0" presId="urn:microsoft.com/office/officeart/2016/7/layout/VerticalDownArrowProcess"/>
    <dgm:cxn modelId="{6E0607FD-7DB1-0F4A-A83E-3AB15A90D23E}" type="presParOf" srcId="{A8121165-045E-7048-84AB-4E4CE07086F0}" destId="{D1025FEA-B260-B04B-980D-3B81DD0C4282}" srcOrd="3" destOrd="0" presId="urn:microsoft.com/office/officeart/2016/7/layout/VerticalDownArrowProcess"/>
    <dgm:cxn modelId="{D795EA45-2B5D-A847-A92D-68F4AD48C932}" type="presParOf" srcId="{A8121165-045E-7048-84AB-4E4CE07086F0}" destId="{8B7AA2DA-A585-7744-95EE-C8B1975A5651}" srcOrd="4" destOrd="0" presId="urn:microsoft.com/office/officeart/2016/7/layout/VerticalDownArrowProcess"/>
    <dgm:cxn modelId="{DF35DB61-7D16-AA49-BDA7-3BDF66F57187}" type="presParOf" srcId="{8B7AA2DA-A585-7744-95EE-C8B1975A5651}" destId="{4CC1B0F6-F04D-3643-B5DF-2BFAA0008A4B}" srcOrd="0" destOrd="0" presId="urn:microsoft.com/office/officeart/2016/7/layout/VerticalDownArrowProcess"/>
    <dgm:cxn modelId="{2840EEAC-0E06-1645-9226-39FD1797C667}" type="presParOf" srcId="{8B7AA2DA-A585-7744-95EE-C8B1975A5651}" destId="{9311A87E-8D9C-8A40-B5D5-A8CD4A14A8F5}" srcOrd="1" destOrd="0" presId="urn:microsoft.com/office/officeart/2016/7/layout/VerticalDownArrowProcess"/>
    <dgm:cxn modelId="{5EB9A54A-81D6-2A48-9100-41130CE7C9E5}" type="presParOf" srcId="{8B7AA2DA-A585-7744-95EE-C8B1975A5651}" destId="{1B18289F-7542-084B-AB43-33CD5B858E31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69C176-067F-41DA-A719-61EE3F7963EE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737E306C-D687-4470-A8E8-715A8E041585}">
      <dgm:prSet/>
      <dgm:spPr/>
      <dgm:t>
        <a:bodyPr/>
        <a:lstStyle/>
        <a:p>
          <a:pPr>
            <a:defRPr b="1"/>
          </a:pPr>
          <a:r>
            <a:rPr lang="fr-FR"/>
            <a:t>Possible si </a:t>
          </a:r>
          <a:endParaRPr lang="en-US"/>
        </a:p>
      </dgm:t>
    </dgm:pt>
    <dgm:pt modelId="{C13997EB-9D73-40B1-A9D3-B3BD8C8AD5D3}" type="parTrans" cxnId="{5E80D862-4489-4D83-A1B0-F07EEDAF06E2}">
      <dgm:prSet/>
      <dgm:spPr/>
      <dgm:t>
        <a:bodyPr/>
        <a:lstStyle/>
        <a:p>
          <a:endParaRPr lang="en-US"/>
        </a:p>
      </dgm:t>
    </dgm:pt>
    <dgm:pt modelId="{BB2A6612-CB65-4501-81C7-A9463F58E8A4}" type="sibTrans" cxnId="{5E80D862-4489-4D83-A1B0-F07EEDAF06E2}">
      <dgm:prSet/>
      <dgm:spPr/>
      <dgm:t>
        <a:bodyPr/>
        <a:lstStyle/>
        <a:p>
          <a:endParaRPr lang="en-US"/>
        </a:p>
      </dgm:t>
    </dgm:pt>
    <dgm:pt modelId="{D8441DF4-FF33-4B25-9F6E-6A4AC7B9ABCD}">
      <dgm:prSet/>
      <dgm:spPr/>
      <dgm:t>
        <a:bodyPr/>
        <a:lstStyle/>
        <a:p>
          <a:r>
            <a:rPr lang="fr-FR"/>
            <a:t>Métrorragies du 1</a:t>
          </a:r>
          <a:r>
            <a:rPr lang="fr-FR" baseline="30000"/>
            <a:t>er</a:t>
          </a:r>
          <a:r>
            <a:rPr lang="fr-FR"/>
            <a:t> trimestre aspécifiques </a:t>
          </a:r>
          <a:endParaRPr lang="en-US"/>
        </a:p>
      </dgm:t>
    </dgm:pt>
    <dgm:pt modelId="{6BD78A6A-DD6D-4A40-885E-202F71D1BA82}" type="parTrans" cxnId="{849C7026-8F07-4C3B-AE6A-C43AB8454800}">
      <dgm:prSet/>
      <dgm:spPr/>
      <dgm:t>
        <a:bodyPr/>
        <a:lstStyle/>
        <a:p>
          <a:endParaRPr lang="en-US"/>
        </a:p>
      </dgm:t>
    </dgm:pt>
    <dgm:pt modelId="{F250E6A6-FBD2-4B84-9C44-52CC2F333815}" type="sibTrans" cxnId="{849C7026-8F07-4C3B-AE6A-C43AB8454800}">
      <dgm:prSet/>
      <dgm:spPr/>
      <dgm:t>
        <a:bodyPr/>
        <a:lstStyle/>
        <a:p>
          <a:endParaRPr lang="en-US"/>
        </a:p>
      </dgm:t>
    </dgm:pt>
    <dgm:pt modelId="{764FE13D-2D69-4213-A95D-4F973C906902}">
      <dgm:prSet/>
      <dgm:spPr/>
      <dgm:t>
        <a:bodyPr/>
        <a:lstStyle/>
        <a:p>
          <a:r>
            <a:rPr lang="fr-FR"/>
            <a:t>Antécédents de fausses couches précoces </a:t>
          </a:r>
          <a:endParaRPr lang="en-US"/>
        </a:p>
      </dgm:t>
    </dgm:pt>
    <dgm:pt modelId="{ADB4FB98-5E40-44C6-AB00-FBA4B52C0BEE}" type="parTrans" cxnId="{85F5B9BC-ED53-4B4C-821C-F6DF07DDE000}">
      <dgm:prSet/>
      <dgm:spPr/>
      <dgm:t>
        <a:bodyPr/>
        <a:lstStyle/>
        <a:p>
          <a:endParaRPr lang="en-US"/>
        </a:p>
      </dgm:t>
    </dgm:pt>
    <dgm:pt modelId="{D942818D-AC9F-46B6-AD00-14599BAC0097}" type="sibTrans" cxnId="{85F5B9BC-ED53-4B4C-821C-F6DF07DDE000}">
      <dgm:prSet/>
      <dgm:spPr/>
      <dgm:t>
        <a:bodyPr/>
        <a:lstStyle/>
        <a:p>
          <a:endParaRPr lang="en-US"/>
        </a:p>
      </dgm:t>
    </dgm:pt>
    <dgm:pt modelId="{278111E8-AEBC-4472-B452-B9CE2B71CEEB}">
      <dgm:prSet/>
      <dgm:spPr/>
      <dgm:t>
        <a:bodyPr/>
        <a:lstStyle/>
        <a:p>
          <a:r>
            <a:rPr lang="fr-FR"/>
            <a:t>Antécédents maternels « simples »</a:t>
          </a:r>
          <a:endParaRPr lang="en-US"/>
        </a:p>
      </dgm:t>
    </dgm:pt>
    <dgm:pt modelId="{F74EB81A-AB98-4287-A663-EBA11515C0A5}" type="parTrans" cxnId="{C13F114A-3062-4DC2-A99F-980964E092C9}">
      <dgm:prSet/>
      <dgm:spPr/>
      <dgm:t>
        <a:bodyPr/>
        <a:lstStyle/>
        <a:p>
          <a:endParaRPr lang="en-US"/>
        </a:p>
      </dgm:t>
    </dgm:pt>
    <dgm:pt modelId="{2A547537-168E-4B61-AF0E-799EA5A03F77}" type="sibTrans" cxnId="{C13F114A-3062-4DC2-A99F-980964E092C9}">
      <dgm:prSet/>
      <dgm:spPr/>
      <dgm:t>
        <a:bodyPr/>
        <a:lstStyle/>
        <a:p>
          <a:endParaRPr lang="en-US"/>
        </a:p>
      </dgm:t>
    </dgm:pt>
    <dgm:pt modelId="{9D172FBD-B884-42A0-8C13-8452B86BA849}">
      <dgm:prSet/>
      <dgm:spPr/>
      <dgm:t>
        <a:bodyPr/>
        <a:lstStyle/>
        <a:p>
          <a:r>
            <a:rPr lang="fr-FR"/>
            <a:t>Exemples : asthme simple</a:t>
          </a:r>
          <a:endParaRPr lang="en-US"/>
        </a:p>
      </dgm:t>
    </dgm:pt>
    <dgm:pt modelId="{50510845-E8FF-4B8B-989B-B40AA9556AA3}" type="parTrans" cxnId="{54CF050B-D7E8-4124-A9EC-49E72E7C1DF4}">
      <dgm:prSet/>
      <dgm:spPr/>
      <dgm:t>
        <a:bodyPr/>
        <a:lstStyle/>
        <a:p>
          <a:endParaRPr lang="en-US"/>
        </a:p>
      </dgm:t>
    </dgm:pt>
    <dgm:pt modelId="{059B8296-C59E-4A08-AAD8-5EF3B20E3780}" type="sibTrans" cxnId="{54CF050B-D7E8-4124-A9EC-49E72E7C1DF4}">
      <dgm:prSet/>
      <dgm:spPr/>
      <dgm:t>
        <a:bodyPr/>
        <a:lstStyle/>
        <a:p>
          <a:endParaRPr lang="en-US"/>
        </a:p>
      </dgm:t>
    </dgm:pt>
    <dgm:pt modelId="{9B209A7B-02F0-4187-9812-B721443DBFE2}">
      <dgm:prSet/>
      <dgm:spPr/>
      <dgm:t>
        <a:bodyPr/>
        <a:lstStyle/>
        <a:p>
          <a:pPr>
            <a:defRPr b="1"/>
          </a:pPr>
          <a:r>
            <a:rPr lang="fr-FR"/>
            <a:t>Eviter si </a:t>
          </a:r>
          <a:endParaRPr lang="en-US"/>
        </a:p>
      </dgm:t>
    </dgm:pt>
    <dgm:pt modelId="{9F4EC936-0C44-4720-9465-8E3F7D5C594C}" type="parTrans" cxnId="{70EA4B8B-384B-453E-9814-15090DB66F28}">
      <dgm:prSet/>
      <dgm:spPr/>
      <dgm:t>
        <a:bodyPr/>
        <a:lstStyle/>
        <a:p>
          <a:endParaRPr lang="en-US"/>
        </a:p>
      </dgm:t>
    </dgm:pt>
    <dgm:pt modelId="{598FB9CD-45DA-4CBE-A3D3-5E2CEA5D6D22}" type="sibTrans" cxnId="{70EA4B8B-384B-453E-9814-15090DB66F28}">
      <dgm:prSet/>
      <dgm:spPr/>
      <dgm:t>
        <a:bodyPr/>
        <a:lstStyle/>
        <a:p>
          <a:endParaRPr lang="en-US"/>
        </a:p>
      </dgm:t>
    </dgm:pt>
    <dgm:pt modelId="{AC51186E-0394-4414-830E-3674719EFC6A}">
      <dgm:prSet/>
      <dgm:spPr/>
      <dgm:t>
        <a:bodyPr/>
        <a:lstStyle/>
        <a:p>
          <a:r>
            <a:rPr lang="fr-FR" dirty="0"/>
            <a:t>Antécédents maternels « sévères »</a:t>
          </a:r>
          <a:endParaRPr lang="en-US" dirty="0"/>
        </a:p>
      </dgm:t>
    </dgm:pt>
    <dgm:pt modelId="{FE91CAF7-4834-4886-A17C-772A0029E7EC}" type="parTrans" cxnId="{F26B676A-815F-4DDD-A1D9-DF61E292D08B}">
      <dgm:prSet/>
      <dgm:spPr/>
      <dgm:t>
        <a:bodyPr/>
        <a:lstStyle/>
        <a:p>
          <a:endParaRPr lang="en-US"/>
        </a:p>
      </dgm:t>
    </dgm:pt>
    <dgm:pt modelId="{21DF07C9-8F88-4302-B219-B5ADFCCEB39B}" type="sibTrans" cxnId="{F26B676A-815F-4DDD-A1D9-DF61E292D08B}">
      <dgm:prSet/>
      <dgm:spPr/>
      <dgm:t>
        <a:bodyPr/>
        <a:lstStyle/>
        <a:p>
          <a:endParaRPr lang="en-US"/>
        </a:p>
      </dgm:t>
    </dgm:pt>
    <dgm:pt modelId="{5CBBBE1E-D894-4C22-B995-DD3C7B8F2FD8}">
      <dgm:prSet/>
      <dgm:spPr/>
      <dgm:t>
        <a:bodyPr/>
        <a:lstStyle/>
        <a:p>
          <a:r>
            <a:rPr lang="fr-FR"/>
            <a:t>Exemples : cardiopathies, pathologies neurologiques, MAI, drépanocytose, diabète … </a:t>
          </a:r>
          <a:endParaRPr lang="en-US"/>
        </a:p>
      </dgm:t>
    </dgm:pt>
    <dgm:pt modelId="{E3B90D71-0230-4069-B0AE-D4C5ECBC0FD0}" type="parTrans" cxnId="{4D43D457-8A71-40F2-B4F8-67A730A9BDE9}">
      <dgm:prSet/>
      <dgm:spPr/>
      <dgm:t>
        <a:bodyPr/>
        <a:lstStyle/>
        <a:p>
          <a:endParaRPr lang="en-US"/>
        </a:p>
      </dgm:t>
    </dgm:pt>
    <dgm:pt modelId="{90E2852C-AFE8-41A3-A6B1-53B6BD3B541A}" type="sibTrans" cxnId="{4D43D457-8A71-40F2-B4F8-67A730A9BDE9}">
      <dgm:prSet/>
      <dgm:spPr/>
      <dgm:t>
        <a:bodyPr/>
        <a:lstStyle/>
        <a:p>
          <a:endParaRPr lang="en-US"/>
        </a:p>
      </dgm:t>
    </dgm:pt>
    <dgm:pt modelId="{AB20A826-D76B-4A0F-A8FC-26699780A0E4}">
      <dgm:prSet/>
      <dgm:spPr/>
      <dgm:t>
        <a:bodyPr/>
        <a:lstStyle/>
        <a:p>
          <a:r>
            <a:rPr lang="fr-FR"/>
            <a:t>Grossesse multiple</a:t>
          </a:r>
          <a:endParaRPr lang="en-US"/>
        </a:p>
      </dgm:t>
    </dgm:pt>
    <dgm:pt modelId="{A8F2C1B1-F3B5-48DE-B30D-750845592D7A}" type="parTrans" cxnId="{DD280A4E-5908-4BDF-9B03-B2A961E938A5}">
      <dgm:prSet/>
      <dgm:spPr/>
      <dgm:t>
        <a:bodyPr/>
        <a:lstStyle/>
        <a:p>
          <a:endParaRPr lang="en-US"/>
        </a:p>
      </dgm:t>
    </dgm:pt>
    <dgm:pt modelId="{1ADE5AF7-03E6-4AEC-9A7E-44A16B31A386}" type="sibTrans" cxnId="{DD280A4E-5908-4BDF-9B03-B2A961E938A5}">
      <dgm:prSet/>
      <dgm:spPr/>
      <dgm:t>
        <a:bodyPr/>
        <a:lstStyle/>
        <a:p>
          <a:endParaRPr lang="en-US"/>
        </a:p>
      </dgm:t>
    </dgm:pt>
    <dgm:pt modelId="{C3FACEE9-BFA6-4E42-9917-580AD9451305}">
      <dgm:prSet/>
      <dgm:spPr/>
      <dgm:t>
        <a:bodyPr/>
        <a:lstStyle/>
        <a:p>
          <a:r>
            <a:rPr lang="fr-FR"/>
            <a:t>Antécédents de fausses couches tardives ou MFIU</a:t>
          </a:r>
          <a:endParaRPr lang="en-US"/>
        </a:p>
      </dgm:t>
    </dgm:pt>
    <dgm:pt modelId="{F3972D88-1431-4BFE-AF22-38E594CA502F}" type="parTrans" cxnId="{C829D3F4-88ED-41C6-A80E-16FBD9C09C4C}">
      <dgm:prSet/>
      <dgm:spPr/>
      <dgm:t>
        <a:bodyPr/>
        <a:lstStyle/>
        <a:p>
          <a:endParaRPr lang="en-US"/>
        </a:p>
      </dgm:t>
    </dgm:pt>
    <dgm:pt modelId="{D2395AFB-8615-4A1F-8686-7717AC5F9361}" type="sibTrans" cxnId="{C829D3F4-88ED-41C6-A80E-16FBD9C09C4C}">
      <dgm:prSet/>
      <dgm:spPr/>
      <dgm:t>
        <a:bodyPr/>
        <a:lstStyle/>
        <a:p>
          <a:endParaRPr lang="en-US"/>
        </a:p>
      </dgm:t>
    </dgm:pt>
    <dgm:pt modelId="{B0F8D9A3-1CF3-44D4-8220-92395359E65D}">
      <dgm:prSet/>
      <dgm:spPr/>
      <dgm:t>
        <a:bodyPr/>
        <a:lstStyle/>
        <a:p>
          <a:r>
            <a:rPr lang="fr-FR"/>
            <a:t>Toute pathologie de grossesse : MAP, placenta praevia, diabète gestationnel …</a:t>
          </a:r>
          <a:endParaRPr lang="en-US"/>
        </a:p>
      </dgm:t>
    </dgm:pt>
    <dgm:pt modelId="{FD3B4F52-4EA1-437A-A6DB-E1B635C3232F}" type="parTrans" cxnId="{E40A3964-6F2C-4557-8E95-E81B5542B668}">
      <dgm:prSet/>
      <dgm:spPr/>
      <dgm:t>
        <a:bodyPr/>
        <a:lstStyle/>
        <a:p>
          <a:endParaRPr lang="en-US"/>
        </a:p>
      </dgm:t>
    </dgm:pt>
    <dgm:pt modelId="{5BBAEB43-238E-42D2-BDF9-64A9A675D90D}" type="sibTrans" cxnId="{E40A3964-6F2C-4557-8E95-E81B5542B668}">
      <dgm:prSet/>
      <dgm:spPr/>
      <dgm:t>
        <a:bodyPr/>
        <a:lstStyle/>
        <a:p>
          <a:endParaRPr lang="en-US"/>
        </a:p>
      </dgm:t>
    </dgm:pt>
    <dgm:pt modelId="{DDC98851-8126-44A5-9C81-C5FEFDCAFB04}">
      <dgm:prSet/>
      <dgm:spPr/>
      <dgm:t>
        <a:bodyPr/>
        <a:lstStyle/>
        <a:p>
          <a:r>
            <a:rPr lang="fr-FR"/>
            <a:t>Anomalie échographique </a:t>
          </a:r>
          <a:endParaRPr lang="en-US"/>
        </a:p>
      </dgm:t>
    </dgm:pt>
    <dgm:pt modelId="{BF3D9B0E-0F85-4FC1-BC8B-1C96EFC0C802}" type="parTrans" cxnId="{7BB7A0F4-E4F0-48AC-A614-C29544358D61}">
      <dgm:prSet/>
      <dgm:spPr/>
      <dgm:t>
        <a:bodyPr/>
        <a:lstStyle/>
        <a:p>
          <a:endParaRPr lang="en-US"/>
        </a:p>
      </dgm:t>
    </dgm:pt>
    <dgm:pt modelId="{D1CB7386-A394-439A-A11C-0A9A52EB4B44}" type="sibTrans" cxnId="{7BB7A0F4-E4F0-48AC-A614-C29544358D61}">
      <dgm:prSet/>
      <dgm:spPr/>
      <dgm:t>
        <a:bodyPr/>
        <a:lstStyle/>
        <a:p>
          <a:endParaRPr lang="en-US"/>
        </a:p>
      </dgm:t>
    </dgm:pt>
    <dgm:pt modelId="{19C58744-3310-4F42-B2E0-3ADFF5E37737}" type="pres">
      <dgm:prSet presAssocID="{D769C176-067F-41DA-A719-61EE3F7963E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8712B58-FB42-4836-9DFD-10773A618FC6}" type="pres">
      <dgm:prSet presAssocID="{737E306C-D687-4470-A8E8-715A8E041585}" presName="compNode" presStyleCnt="0"/>
      <dgm:spPr/>
    </dgm:pt>
    <dgm:pt modelId="{024AC2ED-6130-4E9B-9D64-F9EFF3E93624}" type="pres">
      <dgm:prSet presAssocID="{737E306C-D687-4470-A8E8-715A8E04158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Checkmark"/>
        </a:ext>
      </dgm:extLst>
    </dgm:pt>
    <dgm:pt modelId="{1AAF90FB-D74E-4BBD-A34F-3DAB2D61EE6C}" type="pres">
      <dgm:prSet presAssocID="{737E306C-D687-4470-A8E8-715A8E041585}" presName="iconSpace" presStyleCnt="0"/>
      <dgm:spPr/>
    </dgm:pt>
    <dgm:pt modelId="{6A9DB0B3-1ED5-4806-9EA4-0E2A24379E9C}" type="pres">
      <dgm:prSet presAssocID="{737E306C-D687-4470-A8E8-715A8E041585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7ECF4A70-7853-4F6C-BFA2-D96F2DB904F6}" type="pres">
      <dgm:prSet presAssocID="{737E306C-D687-4470-A8E8-715A8E041585}" presName="txSpace" presStyleCnt="0"/>
      <dgm:spPr/>
    </dgm:pt>
    <dgm:pt modelId="{7A9F427E-3BE3-4A48-84FE-564F2459890D}" type="pres">
      <dgm:prSet presAssocID="{737E306C-D687-4470-A8E8-715A8E041585}" presName="desTx" presStyleLbl="revTx" presStyleIdx="1" presStyleCnt="4">
        <dgm:presLayoutVars/>
      </dgm:prSet>
      <dgm:spPr/>
      <dgm:t>
        <a:bodyPr/>
        <a:lstStyle/>
        <a:p>
          <a:endParaRPr lang="fr-FR"/>
        </a:p>
      </dgm:t>
    </dgm:pt>
    <dgm:pt modelId="{9B526FDB-5415-4697-BC13-9986B398EE66}" type="pres">
      <dgm:prSet presAssocID="{BB2A6612-CB65-4501-81C7-A9463F58E8A4}" presName="sibTrans" presStyleCnt="0"/>
      <dgm:spPr/>
    </dgm:pt>
    <dgm:pt modelId="{C0173A6B-1638-4A97-BDEE-26454822BE45}" type="pres">
      <dgm:prSet presAssocID="{9B209A7B-02F0-4187-9812-B721443DBFE2}" presName="compNode" presStyleCnt="0"/>
      <dgm:spPr/>
    </dgm:pt>
    <dgm:pt modelId="{25A836F8-D3C2-40C0-A9FC-8D8851F20E13}" type="pres">
      <dgm:prSet presAssocID="{9B209A7B-02F0-4187-9812-B721443DBFE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Warning"/>
        </a:ext>
      </dgm:extLst>
    </dgm:pt>
    <dgm:pt modelId="{5A72F31C-2D2B-4433-B8FA-F9958B090AF3}" type="pres">
      <dgm:prSet presAssocID="{9B209A7B-02F0-4187-9812-B721443DBFE2}" presName="iconSpace" presStyleCnt="0"/>
      <dgm:spPr/>
    </dgm:pt>
    <dgm:pt modelId="{A042F02A-657A-4A25-B038-99987B6363CF}" type="pres">
      <dgm:prSet presAssocID="{9B209A7B-02F0-4187-9812-B721443DBFE2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EE739214-9CD1-4AB3-BD33-F2E09866554A}" type="pres">
      <dgm:prSet presAssocID="{9B209A7B-02F0-4187-9812-B721443DBFE2}" presName="txSpace" presStyleCnt="0"/>
      <dgm:spPr/>
    </dgm:pt>
    <dgm:pt modelId="{DFBE7B21-0672-4324-BBC9-C0D3D18E8015}" type="pres">
      <dgm:prSet presAssocID="{9B209A7B-02F0-4187-9812-B721443DBFE2}" presName="desTx" presStyleLbl="revTx" presStyleIdx="3" presStyleCnt="4">
        <dgm:presLayoutVars/>
      </dgm:prSet>
      <dgm:spPr/>
      <dgm:t>
        <a:bodyPr/>
        <a:lstStyle/>
        <a:p>
          <a:endParaRPr lang="fr-FR"/>
        </a:p>
      </dgm:t>
    </dgm:pt>
  </dgm:ptLst>
  <dgm:cxnLst>
    <dgm:cxn modelId="{EE6AEF87-E045-48A2-8282-F1F098C3820E}" type="presOf" srcId="{D769C176-067F-41DA-A719-61EE3F7963EE}" destId="{19C58744-3310-4F42-B2E0-3ADFF5E37737}" srcOrd="0" destOrd="0" presId="urn:microsoft.com/office/officeart/2018/2/layout/IconLabelDescriptionList"/>
    <dgm:cxn modelId="{F26B676A-815F-4DDD-A1D9-DF61E292D08B}" srcId="{9B209A7B-02F0-4187-9812-B721443DBFE2}" destId="{AC51186E-0394-4414-830E-3674719EFC6A}" srcOrd="0" destOrd="0" parTransId="{FE91CAF7-4834-4886-A17C-772A0029E7EC}" sibTransId="{21DF07C9-8F88-4302-B219-B5ADFCCEB39B}"/>
    <dgm:cxn modelId="{70EA4B8B-384B-453E-9814-15090DB66F28}" srcId="{D769C176-067F-41DA-A719-61EE3F7963EE}" destId="{9B209A7B-02F0-4187-9812-B721443DBFE2}" srcOrd="1" destOrd="0" parTransId="{9F4EC936-0C44-4720-9465-8E3F7D5C594C}" sibTransId="{598FB9CD-45DA-4CBE-A3D3-5E2CEA5D6D22}"/>
    <dgm:cxn modelId="{D6628A78-9B6C-4FBE-BEAB-3E7B8E14573A}" type="presOf" srcId="{AB20A826-D76B-4A0F-A8FC-26699780A0E4}" destId="{DFBE7B21-0672-4324-BBC9-C0D3D18E8015}" srcOrd="0" destOrd="2" presId="urn:microsoft.com/office/officeart/2018/2/layout/IconLabelDescriptionList"/>
    <dgm:cxn modelId="{54CF050B-D7E8-4124-A9EC-49E72E7C1DF4}" srcId="{278111E8-AEBC-4472-B452-B9CE2B71CEEB}" destId="{9D172FBD-B884-42A0-8C13-8452B86BA849}" srcOrd="0" destOrd="0" parTransId="{50510845-E8FF-4B8B-989B-B40AA9556AA3}" sibTransId="{059B8296-C59E-4A08-AAD8-5EF3B20E3780}"/>
    <dgm:cxn modelId="{DD280A4E-5908-4BDF-9B03-B2A961E938A5}" srcId="{9B209A7B-02F0-4187-9812-B721443DBFE2}" destId="{AB20A826-D76B-4A0F-A8FC-26699780A0E4}" srcOrd="1" destOrd="0" parTransId="{A8F2C1B1-F3B5-48DE-B30D-750845592D7A}" sibTransId="{1ADE5AF7-03E6-4AEC-9A7E-44A16B31A386}"/>
    <dgm:cxn modelId="{85F5B9BC-ED53-4B4C-821C-F6DF07DDE000}" srcId="{737E306C-D687-4470-A8E8-715A8E041585}" destId="{764FE13D-2D69-4213-A95D-4F973C906902}" srcOrd="1" destOrd="0" parTransId="{ADB4FB98-5E40-44C6-AB00-FBA4B52C0BEE}" sibTransId="{D942818D-AC9F-46B6-AD00-14599BAC0097}"/>
    <dgm:cxn modelId="{849C7026-8F07-4C3B-AE6A-C43AB8454800}" srcId="{737E306C-D687-4470-A8E8-715A8E041585}" destId="{D8441DF4-FF33-4B25-9F6E-6A4AC7B9ABCD}" srcOrd="0" destOrd="0" parTransId="{6BD78A6A-DD6D-4A40-885E-202F71D1BA82}" sibTransId="{F250E6A6-FBD2-4B84-9C44-52CC2F333815}"/>
    <dgm:cxn modelId="{EE81065D-02D3-4452-92FE-3947A290F5E2}" type="presOf" srcId="{9D172FBD-B884-42A0-8C13-8452B86BA849}" destId="{7A9F427E-3BE3-4A48-84FE-564F2459890D}" srcOrd="0" destOrd="3" presId="urn:microsoft.com/office/officeart/2018/2/layout/IconLabelDescriptionList"/>
    <dgm:cxn modelId="{4D43D457-8A71-40F2-B4F8-67A730A9BDE9}" srcId="{AC51186E-0394-4414-830E-3674719EFC6A}" destId="{5CBBBE1E-D894-4C22-B995-DD3C7B8F2FD8}" srcOrd="0" destOrd="0" parTransId="{E3B90D71-0230-4069-B0AE-D4C5ECBC0FD0}" sibTransId="{90E2852C-AFE8-41A3-A6B1-53B6BD3B541A}"/>
    <dgm:cxn modelId="{8DA0D675-53DE-48FF-8C90-33165EFA8B8E}" type="presOf" srcId="{D8441DF4-FF33-4B25-9F6E-6A4AC7B9ABCD}" destId="{7A9F427E-3BE3-4A48-84FE-564F2459890D}" srcOrd="0" destOrd="0" presId="urn:microsoft.com/office/officeart/2018/2/layout/IconLabelDescriptionList"/>
    <dgm:cxn modelId="{7BB7A0F4-E4F0-48AC-A614-C29544358D61}" srcId="{9B209A7B-02F0-4187-9812-B721443DBFE2}" destId="{DDC98851-8126-44A5-9C81-C5FEFDCAFB04}" srcOrd="4" destOrd="0" parTransId="{BF3D9B0E-0F85-4FC1-BC8B-1C96EFC0C802}" sibTransId="{D1CB7386-A394-439A-A11C-0A9A52EB4B44}"/>
    <dgm:cxn modelId="{005F6E73-21AF-4EDF-8496-A5A548C0FB28}" type="presOf" srcId="{5CBBBE1E-D894-4C22-B995-DD3C7B8F2FD8}" destId="{DFBE7B21-0672-4324-BBC9-C0D3D18E8015}" srcOrd="0" destOrd="1" presId="urn:microsoft.com/office/officeart/2018/2/layout/IconLabelDescriptionList"/>
    <dgm:cxn modelId="{B1810516-DCEB-470C-97B4-5B2327336D4E}" type="presOf" srcId="{278111E8-AEBC-4472-B452-B9CE2B71CEEB}" destId="{7A9F427E-3BE3-4A48-84FE-564F2459890D}" srcOrd="0" destOrd="2" presId="urn:microsoft.com/office/officeart/2018/2/layout/IconLabelDescriptionList"/>
    <dgm:cxn modelId="{C829D3F4-88ED-41C6-A80E-16FBD9C09C4C}" srcId="{9B209A7B-02F0-4187-9812-B721443DBFE2}" destId="{C3FACEE9-BFA6-4E42-9917-580AD9451305}" srcOrd="2" destOrd="0" parTransId="{F3972D88-1431-4BFE-AF22-38E594CA502F}" sibTransId="{D2395AFB-8615-4A1F-8686-7717AC5F9361}"/>
    <dgm:cxn modelId="{1B057869-6588-4595-8FC2-32EC01B2C6EB}" type="presOf" srcId="{B0F8D9A3-1CF3-44D4-8220-92395359E65D}" destId="{DFBE7B21-0672-4324-BBC9-C0D3D18E8015}" srcOrd="0" destOrd="4" presId="urn:microsoft.com/office/officeart/2018/2/layout/IconLabelDescriptionList"/>
    <dgm:cxn modelId="{983EC33D-F153-49D2-B706-B057283FC4DD}" type="presOf" srcId="{DDC98851-8126-44A5-9C81-C5FEFDCAFB04}" destId="{DFBE7B21-0672-4324-BBC9-C0D3D18E8015}" srcOrd="0" destOrd="5" presId="urn:microsoft.com/office/officeart/2018/2/layout/IconLabelDescriptionList"/>
    <dgm:cxn modelId="{F9414505-63AB-4621-87AC-AA018ADB578A}" type="presOf" srcId="{9B209A7B-02F0-4187-9812-B721443DBFE2}" destId="{A042F02A-657A-4A25-B038-99987B6363CF}" srcOrd="0" destOrd="0" presId="urn:microsoft.com/office/officeart/2018/2/layout/IconLabelDescriptionList"/>
    <dgm:cxn modelId="{E40A3964-6F2C-4557-8E95-E81B5542B668}" srcId="{9B209A7B-02F0-4187-9812-B721443DBFE2}" destId="{B0F8D9A3-1CF3-44D4-8220-92395359E65D}" srcOrd="3" destOrd="0" parTransId="{FD3B4F52-4EA1-437A-A6DB-E1B635C3232F}" sibTransId="{5BBAEB43-238E-42D2-BDF9-64A9A675D90D}"/>
    <dgm:cxn modelId="{2D7060BC-4AE8-4C60-BE6C-667FD2B8EB39}" type="presOf" srcId="{AC51186E-0394-4414-830E-3674719EFC6A}" destId="{DFBE7B21-0672-4324-BBC9-C0D3D18E8015}" srcOrd="0" destOrd="0" presId="urn:microsoft.com/office/officeart/2018/2/layout/IconLabelDescriptionList"/>
    <dgm:cxn modelId="{9481E72C-5DB8-4745-ABD5-1CCDA73A363F}" type="presOf" srcId="{737E306C-D687-4470-A8E8-715A8E041585}" destId="{6A9DB0B3-1ED5-4806-9EA4-0E2A24379E9C}" srcOrd="0" destOrd="0" presId="urn:microsoft.com/office/officeart/2018/2/layout/IconLabelDescriptionList"/>
    <dgm:cxn modelId="{FE617707-60F4-4421-8B1C-07EFAE848133}" type="presOf" srcId="{764FE13D-2D69-4213-A95D-4F973C906902}" destId="{7A9F427E-3BE3-4A48-84FE-564F2459890D}" srcOrd="0" destOrd="1" presId="urn:microsoft.com/office/officeart/2018/2/layout/IconLabelDescriptionList"/>
    <dgm:cxn modelId="{7C883CAC-3243-4724-B716-DC789E223B16}" type="presOf" srcId="{C3FACEE9-BFA6-4E42-9917-580AD9451305}" destId="{DFBE7B21-0672-4324-BBC9-C0D3D18E8015}" srcOrd="0" destOrd="3" presId="urn:microsoft.com/office/officeart/2018/2/layout/IconLabelDescriptionList"/>
    <dgm:cxn modelId="{C13F114A-3062-4DC2-A99F-980964E092C9}" srcId="{737E306C-D687-4470-A8E8-715A8E041585}" destId="{278111E8-AEBC-4472-B452-B9CE2B71CEEB}" srcOrd="2" destOrd="0" parTransId="{F74EB81A-AB98-4287-A663-EBA11515C0A5}" sibTransId="{2A547537-168E-4B61-AF0E-799EA5A03F77}"/>
    <dgm:cxn modelId="{5E80D862-4489-4D83-A1B0-F07EEDAF06E2}" srcId="{D769C176-067F-41DA-A719-61EE3F7963EE}" destId="{737E306C-D687-4470-A8E8-715A8E041585}" srcOrd="0" destOrd="0" parTransId="{C13997EB-9D73-40B1-A9D3-B3BD8C8AD5D3}" sibTransId="{BB2A6612-CB65-4501-81C7-A9463F58E8A4}"/>
    <dgm:cxn modelId="{F3F18B8B-2D09-4578-ADD3-89C200199CD2}" type="presParOf" srcId="{19C58744-3310-4F42-B2E0-3ADFF5E37737}" destId="{C8712B58-FB42-4836-9DFD-10773A618FC6}" srcOrd="0" destOrd="0" presId="urn:microsoft.com/office/officeart/2018/2/layout/IconLabelDescriptionList"/>
    <dgm:cxn modelId="{4917E437-53AA-4BC5-B38A-E9A9AFC2077C}" type="presParOf" srcId="{C8712B58-FB42-4836-9DFD-10773A618FC6}" destId="{024AC2ED-6130-4E9B-9D64-F9EFF3E93624}" srcOrd="0" destOrd="0" presId="urn:microsoft.com/office/officeart/2018/2/layout/IconLabelDescriptionList"/>
    <dgm:cxn modelId="{4363524A-51D6-4871-A8FE-DC47783D3664}" type="presParOf" srcId="{C8712B58-FB42-4836-9DFD-10773A618FC6}" destId="{1AAF90FB-D74E-4BBD-A34F-3DAB2D61EE6C}" srcOrd="1" destOrd="0" presId="urn:microsoft.com/office/officeart/2018/2/layout/IconLabelDescriptionList"/>
    <dgm:cxn modelId="{1C012128-A835-4A57-AFED-72281EA5730D}" type="presParOf" srcId="{C8712B58-FB42-4836-9DFD-10773A618FC6}" destId="{6A9DB0B3-1ED5-4806-9EA4-0E2A24379E9C}" srcOrd="2" destOrd="0" presId="urn:microsoft.com/office/officeart/2018/2/layout/IconLabelDescriptionList"/>
    <dgm:cxn modelId="{849B5115-35FA-49C7-9A89-96BBE5578A65}" type="presParOf" srcId="{C8712B58-FB42-4836-9DFD-10773A618FC6}" destId="{7ECF4A70-7853-4F6C-BFA2-D96F2DB904F6}" srcOrd="3" destOrd="0" presId="urn:microsoft.com/office/officeart/2018/2/layout/IconLabelDescriptionList"/>
    <dgm:cxn modelId="{8FBFC791-9AF2-41F9-85B5-02F334559872}" type="presParOf" srcId="{C8712B58-FB42-4836-9DFD-10773A618FC6}" destId="{7A9F427E-3BE3-4A48-84FE-564F2459890D}" srcOrd="4" destOrd="0" presId="urn:microsoft.com/office/officeart/2018/2/layout/IconLabelDescriptionList"/>
    <dgm:cxn modelId="{76E5E817-D769-4B48-B134-7C90A05DE3CF}" type="presParOf" srcId="{19C58744-3310-4F42-B2E0-3ADFF5E37737}" destId="{9B526FDB-5415-4697-BC13-9986B398EE66}" srcOrd="1" destOrd="0" presId="urn:microsoft.com/office/officeart/2018/2/layout/IconLabelDescriptionList"/>
    <dgm:cxn modelId="{6599DF8C-4ECB-4E80-AF9B-8513C7802A0E}" type="presParOf" srcId="{19C58744-3310-4F42-B2E0-3ADFF5E37737}" destId="{C0173A6B-1638-4A97-BDEE-26454822BE45}" srcOrd="2" destOrd="0" presId="urn:microsoft.com/office/officeart/2018/2/layout/IconLabelDescriptionList"/>
    <dgm:cxn modelId="{3D3BBE93-106C-4759-BEF1-6A3217AD16B6}" type="presParOf" srcId="{C0173A6B-1638-4A97-BDEE-26454822BE45}" destId="{25A836F8-D3C2-40C0-A9FC-8D8851F20E13}" srcOrd="0" destOrd="0" presId="urn:microsoft.com/office/officeart/2018/2/layout/IconLabelDescriptionList"/>
    <dgm:cxn modelId="{971E77CE-61F0-4DDD-9C86-174247AAD37E}" type="presParOf" srcId="{C0173A6B-1638-4A97-BDEE-26454822BE45}" destId="{5A72F31C-2D2B-4433-B8FA-F9958B090AF3}" srcOrd="1" destOrd="0" presId="urn:microsoft.com/office/officeart/2018/2/layout/IconLabelDescriptionList"/>
    <dgm:cxn modelId="{F4D5CF18-7356-447C-A1BB-E23951911229}" type="presParOf" srcId="{C0173A6B-1638-4A97-BDEE-26454822BE45}" destId="{A042F02A-657A-4A25-B038-99987B6363CF}" srcOrd="2" destOrd="0" presId="urn:microsoft.com/office/officeart/2018/2/layout/IconLabelDescriptionList"/>
    <dgm:cxn modelId="{95C42B9B-C35C-4933-97F5-DFA078856FC5}" type="presParOf" srcId="{C0173A6B-1638-4A97-BDEE-26454822BE45}" destId="{EE739214-9CD1-4AB3-BD33-F2E09866554A}" srcOrd="3" destOrd="0" presId="urn:microsoft.com/office/officeart/2018/2/layout/IconLabelDescriptionList"/>
    <dgm:cxn modelId="{0FDEA348-6AFB-4493-8899-32195BD54477}" type="presParOf" srcId="{C0173A6B-1638-4A97-BDEE-26454822BE45}" destId="{DFBE7B21-0672-4324-BBC9-C0D3D18E8015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7D1C5D-862F-4704-88A4-1B371B8FE77A}" type="doc">
      <dgm:prSet loTypeId="urn:microsoft.com/office/officeart/2005/8/layout/vList2" loCatId="list" qsTypeId="urn:microsoft.com/office/officeart/2005/8/quickstyle/simple1" qsCatId="simple" csTypeId="urn:microsoft.com/office/officeart/2005/8/colors/ColorSchemeForSuggestions" csCatId="other"/>
      <dgm:spPr/>
      <dgm:t>
        <a:bodyPr/>
        <a:lstStyle/>
        <a:p>
          <a:endParaRPr lang="en-US"/>
        </a:p>
      </dgm:t>
    </dgm:pt>
    <dgm:pt modelId="{41F47E22-0595-4DD2-AFE6-AA8890CF87F1}">
      <dgm:prSet/>
      <dgm:spPr/>
      <dgm:t>
        <a:bodyPr/>
        <a:lstStyle/>
        <a:p>
          <a:r>
            <a:rPr lang="fr-FR"/>
            <a:t>7 consultations et 3 échographies </a:t>
          </a:r>
          <a:endParaRPr lang="en-US"/>
        </a:p>
      </dgm:t>
    </dgm:pt>
    <dgm:pt modelId="{A25F1889-2FAF-4AA1-B0EC-D171923E1AA3}" type="parTrans" cxnId="{485C8DF3-A73F-4FCC-869A-E9943C882820}">
      <dgm:prSet/>
      <dgm:spPr/>
      <dgm:t>
        <a:bodyPr/>
        <a:lstStyle/>
        <a:p>
          <a:endParaRPr lang="en-US"/>
        </a:p>
      </dgm:t>
    </dgm:pt>
    <dgm:pt modelId="{09ACB01B-CCB9-4A5D-AD4E-70F19F2CCF17}" type="sibTrans" cxnId="{485C8DF3-A73F-4FCC-869A-E9943C882820}">
      <dgm:prSet/>
      <dgm:spPr/>
      <dgm:t>
        <a:bodyPr/>
        <a:lstStyle/>
        <a:p>
          <a:endParaRPr lang="en-US"/>
        </a:p>
      </dgm:t>
    </dgm:pt>
    <dgm:pt modelId="{239CD3C4-3B7A-4C7B-B4EE-663B0FEBD8A5}">
      <dgm:prSet/>
      <dgm:spPr/>
      <dgm:t>
        <a:bodyPr/>
        <a:lstStyle/>
        <a:p>
          <a:r>
            <a:rPr lang="fr-FR"/>
            <a:t>Par un médecin ou une SF</a:t>
          </a:r>
          <a:endParaRPr lang="en-US"/>
        </a:p>
      </dgm:t>
    </dgm:pt>
    <dgm:pt modelId="{07027BF6-1E5E-4DD4-88EC-CCCE813D8155}" type="parTrans" cxnId="{3D7E538C-79A0-4FE2-98F8-BEA2035EAA12}">
      <dgm:prSet/>
      <dgm:spPr/>
      <dgm:t>
        <a:bodyPr/>
        <a:lstStyle/>
        <a:p>
          <a:endParaRPr lang="en-US"/>
        </a:p>
      </dgm:t>
    </dgm:pt>
    <dgm:pt modelId="{4C8E94F0-CC7E-425D-85E1-735A47490F88}" type="sibTrans" cxnId="{3D7E538C-79A0-4FE2-98F8-BEA2035EAA12}">
      <dgm:prSet/>
      <dgm:spPr/>
      <dgm:t>
        <a:bodyPr/>
        <a:lstStyle/>
        <a:p>
          <a:endParaRPr lang="en-US"/>
        </a:p>
      </dgm:t>
    </dgm:pt>
    <dgm:pt modelId="{F977BA1B-ACC5-4FC2-8399-25661116AA12}">
      <dgm:prSet/>
      <dgm:spPr/>
      <dgm:t>
        <a:bodyPr/>
        <a:lstStyle/>
        <a:p>
          <a:r>
            <a:rPr lang="fr-FR"/>
            <a:t>Datation en SA : DDR + 14j</a:t>
          </a:r>
          <a:endParaRPr lang="en-US"/>
        </a:p>
      </dgm:t>
    </dgm:pt>
    <dgm:pt modelId="{737DB68C-4391-4718-B61B-CF975A302873}" type="parTrans" cxnId="{3EB57811-2C20-46E5-A85F-8BFF890484E3}">
      <dgm:prSet/>
      <dgm:spPr/>
      <dgm:t>
        <a:bodyPr/>
        <a:lstStyle/>
        <a:p>
          <a:endParaRPr lang="en-US"/>
        </a:p>
      </dgm:t>
    </dgm:pt>
    <dgm:pt modelId="{B320C1E9-6621-4B08-8DFD-26A62694D6E9}" type="sibTrans" cxnId="{3EB57811-2C20-46E5-A85F-8BFF890484E3}">
      <dgm:prSet/>
      <dgm:spPr/>
      <dgm:t>
        <a:bodyPr/>
        <a:lstStyle/>
        <a:p>
          <a:endParaRPr lang="en-US"/>
        </a:p>
      </dgm:t>
    </dgm:pt>
    <dgm:pt modelId="{98585603-0F51-423C-AF96-9E90CF3D51F3}">
      <dgm:prSet/>
      <dgm:spPr/>
      <dgm:t>
        <a:bodyPr/>
        <a:lstStyle/>
        <a:p>
          <a:r>
            <a:rPr lang="fr-FR"/>
            <a:t>Hauteur utérine : </a:t>
          </a:r>
          <a:endParaRPr lang="en-US"/>
        </a:p>
      </dgm:t>
    </dgm:pt>
    <dgm:pt modelId="{733D3FEF-1139-4C59-8F6A-C3D2FF016DBD}" type="parTrans" cxnId="{E3751EA8-4521-4013-AECD-F9A61A246805}">
      <dgm:prSet/>
      <dgm:spPr/>
      <dgm:t>
        <a:bodyPr/>
        <a:lstStyle/>
        <a:p>
          <a:endParaRPr lang="en-US"/>
        </a:p>
      </dgm:t>
    </dgm:pt>
    <dgm:pt modelId="{EF5B0565-BE7E-4516-A0C6-B52ACAAA368A}" type="sibTrans" cxnId="{E3751EA8-4521-4013-AECD-F9A61A246805}">
      <dgm:prSet/>
      <dgm:spPr/>
      <dgm:t>
        <a:bodyPr/>
        <a:lstStyle/>
        <a:p>
          <a:endParaRPr lang="en-US"/>
        </a:p>
      </dgm:t>
    </dgm:pt>
    <dgm:pt modelId="{96D9CBBA-AC44-452C-B967-966FCDDA234E}">
      <dgm:prSet/>
      <dgm:spPr/>
      <dgm:t>
        <a:bodyPr/>
        <a:lstStyle/>
        <a:p>
          <a:r>
            <a:rPr lang="fr-FR"/>
            <a:t>Mesure: distance entre la symphyse pubienne et le fond utérin</a:t>
          </a:r>
          <a:endParaRPr lang="en-US"/>
        </a:p>
      </dgm:t>
    </dgm:pt>
    <dgm:pt modelId="{61EA929D-21A6-4342-A99B-2D8DF4C1354E}" type="parTrans" cxnId="{D8822343-AFFF-422C-A30A-C21089CDA6F3}">
      <dgm:prSet/>
      <dgm:spPr/>
      <dgm:t>
        <a:bodyPr/>
        <a:lstStyle/>
        <a:p>
          <a:endParaRPr lang="en-US"/>
        </a:p>
      </dgm:t>
    </dgm:pt>
    <dgm:pt modelId="{AF672676-1569-47F3-85EA-0EF2C61653AF}" type="sibTrans" cxnId="{D8822343-AFFF-422C-A30A-C21089CDA6F3}">
      <dgm:prSet/>
      <dgm:spPr/>
      <dgm:t>
        <a:bodyPr/>
        <a:lstStyle/>
        <a:p>
          <a:endParaRPr lang="en-US"/>
        </a:p>
      </dgm:t>
    </dgm:pt>
    <dgm:pt modelId="{DC10A71E-1F98-4E82-ACFF-303D4665843C}">
      <dgm:prSet/>
      <dgm:spPr/>
      <dgm:t>
        <a:bodyPr/>
        <a:lstStyle/>
        <a:p>
          <a:r>
            <a:rPr lang="fr-FR"/>
            <a:t>Normale: 4 mois: 16 cm; 5 mois: 20 cm; 6 mois: 24 cm; 7 mois: 28 cm; 8 mois: 30 cm; 9 mois: 32 cm </a:t>
          </a:r>
          <a:endParaRPr lang="en-US"/>
        </a:p>
      </dgm:t>
    </dgm:pt>
    <dgm:pt modelId="{7F60EB46-A2A1-4157-A620-2C325E616275}" type="parTrans" cxnId="{FF265965-35DE-45BB-B466-79AD1BB2D865}">
      <dgm:prSet/>
      <dgm:spPr/>
      <dgm:t>
        <a:bodyPr/>
        <a:lstStyle/>
        <a:p>
          <a:endParaRPr lang="en-US"/>
        </a:p>
      </dgm:t>
    </dgm:pt>
    <dgm:pt modelId="{2F0079DE-F6B0-415E-843E-959C1CF20066}" type="sibTrans" cxnId="{FF265965-35DE-45BB-B466-79AD1BB2D865}">
      <dgm:prSet/>
      <dgm:spPr/>
      <dgm:t>
        <a:bodyPr/>
        <a:lstStyle/>
        <a:p>
          <a:endParaRPr lang="en-US"/>
        </a:p>
      </dgm:t>
    </dgm:pt>
    <dgm:pt modelId="{2C312595-632A-4434-8ACD-760FE090F3DE}">
      <dgm:prSet/>
      <dgm:spPr/>
      <dgm:t>
        <a:bodyPr/>
        <a:lstStyle/>
        <a:p>
          <a:r>
            <a:rPr lang="fr-FR"/>
            <a:t>A chaque CS :</a:t>
          </a:r>
          <a:endParaRPr lang="en-US"/>
        </a:p>
      </dgm:t>
    </dgm:pt>
    <dgm:pt modelId="{669D2135-4F89-4630-B9E0-7769BB723D11}" type="parTrans" cxnId="{A1E23487-2A14-424B-AD08-F62619417A40}">
      <dgm:prSet/>
      <dgm:spPr/>
      <dgm:t>
        <a:bodyPr/>
        <a:lstStyle/>
        <a:p>
          <a:endParaRPr lang="en-US"/>
        </a:p>
      </dgm:t>
    </dgm:pt>
    <dgm:pt modelId="{85FC0AB5-FFA7-41DB-AF7F-A797E8F04052}" type="sibTrans" cxnId="{A1E23487-2A14-424B-AD08-F62619417A40}">
      <dgm:prSet/>
      <dgm:spPr/>
      <dgm:t>
        <a:bodyPr/>
        <a:lstStyle/>
        <a:p>
          <a:endParaRPr lang="en-US"/>
        </a:p>
      </dgm:t>
    </dgm:pt>
    <dgm:pt modelId="{4ED56AFA-D553-4C17-AE1A-3AE6BF76086E}">
      <dgm:prSet/>
      <dgm:spPr/>
      <dgm:t>
        <a:bodyPr/>
        <a:lstStyle/>
        <a:p>
          <a:r>
            <a:rPr lang="fr-FR"/>
            <a:t>Poids, TA, BU</a:t>
          </a:r>
          <a:endParaRPr lang="en-US"/>
        </a:p>
      </dgm:t>
    </dgm:pt>
    <dgm:pt modelId="{3D0809AC-A98B-460C-A725-8B31D8C2EF36}" type="parTrans" cxnId="{F84CD7D4-E1D4-4ABC-8E01-37EC457487CD}">
      <dgm:prSet/>
      <dgm:spPr/>
      <dgm:t>
        <a:bodyPr/>
        <a:lstStyle/>
        <a:p>
          <a:endParaRPr lang="en-US"/>
        </a:p>
      </dgm:t>
    </dgm:pt>
    <dgm:pt modelId="{03343E3D-0464-4798-8BF5-D3F869946AFB}" type="sibTrans" cxnId="{F84CD7D4-E1D4-4ABC-8E01-37EC457487CD}">
      <dgm:prSet/>
      <dgm:spPr/>
      <dgm:t>
        <a:bodyPr/>
        <a:lstStyle/>
        <a:p>
          <a:endParaRPr lang="en-US"/>
        </a:p>
      </dgm:t>
    </dgm:pt>
    <dgm:pt modelId="{00A5CC16-6DF1-4C8D-81DF-9124CD6539B8}">
      <dgm:prSet/>
      <dgm:spPr/>
      <dgm:t>
        <a:bodyPr/>
        <a:lstStyle/>
        <a:p>
          <a:r>
            <a:rPr lang="fr-FR"/>
            <a:t>HU, BDC </a:t>
          </a:r>
          <a:endParaRPr lang="en-US"/>
        </a:p>
      </dgm:t>
    </dgm:pt>
    <dgm:pt modelId="{8B78F0E4-2B3D-4140-9440-7E8E91ABAA6D}" type="parTrans" cxnId="{51BBAA4A-F40C-4606-B384-4E98286D4D00}">
      <dgm:prSet/>
      <dgm:spPr/>
      <dgm:t>
        <a:bodyPr/>
        <a:lstStyle/>
        <a:p>
          <a:endParaRPr lang="en-US"/>
        </a:p>
      </dgm:t>
    </dgm:pt>
    <dgm:pt modelId="{FA2F0F2F-4923-4221-9DAA-C0380D552EE9}" type="sibTrans" cxnId="{51BBAA4A-F40C-4606-B384-4E98286D4D00}">
      <dgm:prSet/>
      <dgm:spPr/>
      <dgm:t>
        <a:bodyPr/>
        <a:lstStyle/>
        <a:p>
          <a:endParaRPr lang="en-US"/>
        </a:p>
      </dgm:t>
    </dgm:pt>
    <dgm:pt modelId="{A3E7B80B-68E2-4D84-BD27-C3CE356D4897}">
      <dgm:prSet/>
      <dgm:spPr/>
      <dgm:t>
        <a:bodyPr/>
        <a:lstStyle/>
        <a:p>
          <a:r>
            <a:rPr lang="fr-FR"/>
            <a:t>TV</a:t>
          </a:r>
          <a:endParaRPr lang="en-US"/>
        </a:p>
      </dgm:t>
    </dgm:pt>
    <dgm:pt modelId="{555B0CAA-7B74-476A-B321-778F4679C640}" type="parTrans" cxnId="{D01A6A41-30D3-43A2-8EFB-22ADEE061501}">
      <dgm:prSet/>
      <dgm:spPr/>
      <dgm:t>
        <a:bodyPr/>
        <a:lstStyle/>
        <a:p>
          <a:endParaRPr lang="en-US"/>
        </a:p>
      </dgm:t>
    </dgm:pt>
    <dgm:pt modelId="{212E26D8-EAB3-468E-8319-D01B1D9B6546}" type="sibTrans" cxnId="{D01A6A41-30D3-43A2-8EFB-22ADEE061501}">
      <dgm:prSet/>
      <dgm:spPr/>
      <dgm:t>
        <a:bodyPr/>
        <a:lstStyle/>
        <a:p>
          <a:endParaRPr lang="en-US"/>
        </a:p>
      </dgm:t>
    </dgm:pt>
    <dgm:pt modelId="{BCC429B2-CCF2-4866-ADE8-359B65E05AF3}">
      <dgm:prSet/>
      <dgm:spPr/>
      <dgm:t>
        <a:bodyPr/>
        <a:lstStyle/>
        <a:p>
          <a:r>
            <a:rPr lang="fr-FR"/>
            <a:t>Sérologie toxoplasmose si négative </a:t>
          </a:r>
          <a:endParaRPr lang="en-US"/>
        </a:p>
      </dgm:t>
    </dgm:pt>
    <dgm:pt modelId="{91C22999-B0CC-4E06-9EB9-0617E91765FC}" type="parTrans" cxnId="{99912A7D-57F2-4134-B9BA-EA8BECAD1449}">
      <dgm:prSet/>
      <dgm:spPr/>
      <dgm:t>
        <a:bodyPr/>
        <a:lstStyle/>
        <a:p>
          <a:endParaRPr lang="en-US"/>
        </a:p>
      </dgm:t>
    </dgm:pt>
    <dgm:pt modelId="{86D0234E-80B0-4C4A-949A-46A2DC1C590D}" type="sibTrans" cxnId="{99912A7D-57F2-4134-B9BA-EA8BECAD1449}">
      <dgm:prSet/>
      <dgm:spPr/>
      <dgm:t>
        <a:bodyPr/>
        <a:lstStyle/>
        <a:p>
          <a:endParaRPr lang="en-US"/>
        </a:p>
      </dgm:t>
    </dgm:pt>
    <dgm:pt modelId="{8964A186-C06B-5543-AE38-6D279C82EBAE}" type="pres">
      <dgm:prSet presAssocID="{AC7D1C5D-862F-4704-88A4-1B371B8FE77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D0CA73C-05A3-9E44-BC8E-39E1AECF128B}" type="pres">
      <dgm:prSet presAssocID="{41F47E22-0595-4DD2-AFE6-AA8890CF87F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980F4D-22C9-F641-B587-883E7C125588}" type="pres">
      <dgm:prSet presAssocID="{09ACB01B-CCB9-4A5D-AD4E-70F19F2CCF17}" presName="spacer" presStyleCnt="0"/>
      <dgm:spPr/>
    </dgm:pt>
    <dgm:pt modelId="{69D2C4F0-E999-724C-AF25-1DC4D1D68B7C}" type="pres">
      <dgm:prSet presAssocID="{239CD3C4-3B7A-4C7B-B4EE-663B0FEBD8A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7F0DDE-517D-2544-9C22-573CDD53AC8F}" type="pres">
      <dgm:prSet presAssocID="{4C8E94F0-CC7E-425D-85E1-735A47490F88}" presName="spacer" presStyleCnt="0"/>
      <dgm:spPr/>
    </dgm:pt>
    <dgm:pt modelId="{DF6C74F1-7A62-F740-8702-DBA91D30C78E}" type="pres">
      <dgm:prSet presAssocID="{F977BA1B-ACC5-4FC2-8399-25661116AA12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C907D5A-43E1-424D-88B4-9485490EE264}" type="pres">
      <dgm:prSet presAssocID="{B320C1E9-6621-4B08-8DFD-26A62694D6E9}" presName="spacer" presStyleCnt="0"/>
      <dgm:spPr/>
    </dgm:pt>
    <dgm:pt modelId="{73EABD4E-106C-FC43-AB50-A85207623118}" type="pres">
      <dgm:prSet presAssocID="{98585603-0F51-423C-AF96-9E90CF3D51F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63C9DF2-8E6C-D043-930F-B3F31884AE74}" type="pres">
      <dgm:prSet presAssocID="{98585603-0F51-423C-AF96-9E90CF3D51F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E31C0F2-2BB2-0D42-8860-A62A7296EC18}" type="pres">
      <dgm:prSet presAssocID="{2C312595-632A-4434-8ACD-760FE090F3D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5E63F74-C670-AD4B-990C-261AEB51D0E4}" type="pres">
      <dgm:prSet presAssocID="{2C312595-632A-4434-8ACD-760FE090F3D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110C02B-31A0-C546-973A-6B0B42B11D04}" type="presOf" srcId="{98585603-0F51-423C-AF96-9E90CF3D51F3}" destId="{73EABD4E-106C-FC43-AB50-A85207623118}" srcOrd="0" destOrd="0" presId="urn:microsoft.com/office/officeart/2005/8/layout/vList2"/>
    <dgm:cxn modelId="{D01A6A41-30D3-43A2-8EFB-22ADEE061501}" srcId="{2C312595-632A-4434-8ACD-760FE090F3DE}" destId="{A3E7B80B-68E2-4D84-BD27-C3CE356D4897}" srcOrd="2" destOrd="0" parTransId="{555B0CAA-7B74-476A-B321-778F4679C640}" sibTransId="{212E26D8-EAB3-468E-8319-D01B1D9B6546}"/>
    <dgm:cxn modelId="{E25203FA-9FAB-B041-B27B-21DD22FA30F4}" type="presOf" srcId="{2C312595-632A-4434-8ACD-760FE090F3DE}" destId="{8E31C0F2-2BB2-0D42-8860-A62A7296EC18}" srcOrd="0" destOrd="0" presId="urn:microsoft.com/office/officeart/2005/8/layout/vList2"/>
    <dgm:cxn modelId="{A1E23487-2A14-424B-AD08-F62619417A40}" srcId="{AC7D1C5D-862F-4704-88A4-1B371B8FE77A}" destId="{2C312595-632A-4434-8ACD-760FE090F3DE}" srcOrd="4" destOrd="0" parTransId="{669D2135-4F89-4630-B9E0-7769BB723D11}" sibTransId="{85FC0AB5-FFA7-41DB-AF7F-A797E8F04052}"/>
    <dgm:cxn modelId="{B4F1DE2E-B4AB-DC45-9E55-D762E083FC9F}" type="presOf" srcId="{41F47E22-0595-4DD2-AFE6-AA8890CF87F1}" destId="{3D0CA73C-05A3-9E44-BC8E-39E1AECF128B}" srcOrd="0" destOrd="0" presId="urn:microsoft.com/office/officeart/2005/8/layout/vList2"/>
    <dgm:cxn modelId="{3EB57811-2C20-46E5-A85F-8BFF890484E3}" srcId="{AC7D1C5D-862F-4704-88A4-1B371B8FE77A}" destId="{F977BA1B-ACC5-4FC2-8399-25661116AA12}" srcOrd="2" destOrd="0" parTransId="{737DB68C-4391-4718-B61B-CF975A302873}" sibTransId="{B320C1E9-6621-4B08-8DFD-26A62694D6E9}"/>
    <dgm:cxn modelId="{FF265965-35DE-45BB-B466-79AD1BB2D865}" srcId="{98585603-0F51-423C-AF96-9E90CF3D51F3}" destId="{DC10A71E-1F98-4E82-ACFF-303D4665843C}" srcOrd="1" destOrd="0" parTransId="{7F60EB46-A2A1-4157-A620-2C325E616275}" sibTransId="{2F0079DE-F6B0-415E-843E-959C1CF20066}"/>
    <dgm:cxn modelId="{E3751EA8-4521-4013-AECD-F9A61A246805}" srcId="{AC7D1C5D-862F-4704-88A4-1B371B8FE77A}" destId="{98585603-0F51-423C-AF96-9E90CF3D51F3}" srcOrd="3" destOrd="0" parTransId="{733D3FEF-1139-4C59-8F6A-C3D2FF016DBD}" sibTransId="{EF5B0565-BE7E-4516-A0C6-B52ACAAA368A}"/>
    <dgm:cxn modelId="{15E833F2-AC77-B04C-8E2E-A856AC838F48}" type="presOf" srcId="{F977BA1B-ACC5-4FC2-8399-25661116AA12}" destId="{DF6C74F1-7A62-F740-8702-DBA91D30C78E}" srcOrd="0" destOrd="0" presId="urn:microsoft.com/office/officeart/2005/8/layout/vList2"/>
    <dgm:cxn modelId="{C2F7C348-8790-2841-AC50-AB0795E15805}" type="presOf" srcId="{4ED56AFA-D553-4C17-AE1A-3AE6BF76086E}" destId="{15E63F74-C670-AD4B-990C-261AEB51D0E4}" srcOrd="0" destOrd="0" presId="urn:microsoft.com/office/officeart/2005/8/layout/vList2"/>
    <dgm:cxn modelId="{D8822343-AFFF-422C-A30A-C21089CDA6F3}" srcId="{98585603-0F51-423C-AF96-9E90CF3D51F3}" destId="{96D9CBBA-AC44-452C-B967-966FCDDA234E}" srcOrd="0" destOrd="0" parTransId="{61EA929D-21A6-4342-A99B-2D8DF4C1354E}" sibTransId="{AF672676-1569-47F3-85EA-0EF2C61653AF}"/>
    <dgm:cxn modelId="{A89D7421-4169-F94B-B10E-0310964FCB66}" type="presOf" srcId="{BCC429B2-CCF2-4866-ADE8-359B65E05AF3}" destId="{15E63F74-C670-AD4B-990C-261AEB51D0E4}" srcOrd="0" destOrd="3" presId="urn:microsoft.com/office/officeart/2005/8/layout/vList2"/>
    <dgm:cxn modelId="{C84E9179-BDE8-0F42-AE33-1EF924EA38E7}" type="presOf" srcId="{A3E7B80B-68E2-4D84-BD27-C3CE356D4897}" destId="{15E63F74-C670-AD4B-990C-261AEB51D0E4}" srcOrd="0" destOrd="2" presId="urn:microsoft.com/office/officeart/2005/8/layout/vList2"/>
    <dgm:cxn modelId="{99912A7D-57F2-4134-B9BA-EA8BECAD1449}" srcId="{2C312595-632A-4434-8ACD-760FE090F3DE}" destId="{BCC429B2-CCF2-4866-ADE8-359B65E05AF3}" srcOrd="3" destOrd="0" parTransId="{91C22999-B0CC-4E06-9EB9-0617E91765FC}" sibTransId="{86D0234E-80B0-4C4A-949A-46A2DC1C590D}"/>
    <dgm:cxn modelId="{A43B0D94-5E98-2543-884F-EE9C5B68A9D1}" type="presOf" srcId="{DC10A71E-1F98-4E82-ACFF-303D4665843C}" destId="{263C9DF2-8E6C-D043-930F-B3F31884AE74}" srcOrd="0" destOrd="1" presId="urn:microsoft.com/office/officeart/2005/8/layout/vList2"/>
    <dgm:cxn modelId="{F84CD7D4-E1D4-4ABC-8E01-37EC457487CD}" srcId="{2C312595-632A-4434-8ACD-760FE090F3DE}" destId="{4ED56AFA-D553-4C17-AE1A-3AE6BF76086E}" srcOrd="0" destOrd="0" parTransId="{3D0809AC-A98B-460C-A725-8B31D8C2EF36}" sibTransId="{03343E3D-0464-4798-8BF5-D3F869946AFB}"/>
    <dgm:cxn modelId="{4DF61169-49EB-6D40-8D3E-81FD3AAE4FAE}" type="presOf" srcId="{96D9CBBA-AC44-452C-B967-966FCDDA234E}" destId="{263C9DF2-8E6C-D043-930F-B3F31884AE74}" srcOrd="0" destOrd="0" presId="urn:microsoft.com/office/officeart/2005/8/layout/vList2"/>
    <dgm:cxn modelId="{3D7E538C-79A0-4FE2-98F8-BEA2035EAA12}" srcId="{AC7D1C5D-862F-4704-88A4-1B371B8FE77A}" destId="{239CD3C4-3B7A-4C7B-B4EE-663B0FEBD8A5}" srcOrd="1" destOrd="0" parTransId="{07027BF6-1E5E-4DD4-88EC-CCCE813D8155}" sibTransId="{4C8E94F0-CC7E-425D-85E1-735A47490F88}"/>
    <dgm:cxn modelId="{485C8DF3-A73F-4FCC-869A-E9943C882820}" srcId="{AC7D1C5D-862F-4704-88A4-1B371B8FE77A}" destId="{41F47E22-0595-4DD2-AFE6-AA8890CF87F1}" srcOrd="0" destOrd="0" parTransId="{A25F1889-2FAF-4AA1-B0EC-D171923E1AA3}" sibTransId="{09ACB01B-CCB9-4A5D-AD4E-70F19F2CCF17}"/>
    <dgm:cxn modelId="{CD26B69C-8002-164A-AF61-5F0D3AF34915}" type="presOf" srcId="{00A5CC16-6DF1-4C8D-81DF-9124CD6539B8}" destId="{15E63F74-C670-AD4B-990C-261AEB51D0E4}" srcOrd="0" destOrd="1" presId="urn:microsoft.com/office/officeart/2005/8/layout/vList2"/>
    <dgm:cxn modelId="{E409AF5E-D294-CB4B-B05A-B94704DE98E7}" type="presOf" srcId="{AC7D1C5D-862F-4704-88A4-1B371B8FE77A}" destId="{8964A186-C06B-5543-AE38-6D279C82EBAE}" srcOrd="0" destOrd="0" presId="urn:microsoft.com/office/officeart/2005/8/layout/vList2"/>
    <dgm:cxn modelId="{E108113D-4C71-7940-B0D6-5132B61722C8}" type="presOf" srcId="{239CD3C4-3B7A-4C7B-B4EE-663B0FEBD8A5}" destId="{69D2C4F0-E999-724C-AF25-1DC4D1D68B7C}" srcOrd="0" destOrd="0" presId="urn:microsoft.com/office/officeart/2005/8/layout/vList2"/>
    <dgm:cxn modelId="{51BBAA4A-F40C-4606-B384-4E98286D4D00}" srcId="{2C312595-632A-4434-8ACD-760FE090F3DE}" destId="{00A5CC16-6DF1-4C8D-81DF-9124CD6539B8}" srcOrd="1" destOrd="0" parTransId="{8B78F0E4-2B3D-4140-9440-7E8E91ABAA6D}" sibTransId="{FA2F0F2F-4923-4221-9DAA-C0380D552EE9}"/>
    <dgm:cxn modelId="{900AF833-313F-8643-B47C-6C686F448191}" type="presParOf" srcId="{8964A186-C06B-5543-AE38-6D279C82EBAE}" destId="{3D0CA73C-05A3-9E44-BC8E-39E1AECF128B}" srcOrd="0" destOrd="0" presId="urn:microsoft.com/office/officeart/2005/8/layout/vList2"/>
    <dgm:cxn modelId="{010A0B1A-C95C-7842-A021-BA81E66520A1}" type="presParOf" srcId="{8964A186-C06B-5543-AE38-6D279C82EBAE}" destId="{47980F4D-22C9-F641-B587-883E7C125588}" srcOrd="1" destOrd="0" presId="urn:microsoft.com/office/officeart/2005/8/layout/vList2"/>
    <dgm:cxn modelId="{72895C2B-B692-894E-921D-4C5860C089E1}" type="presParOf" srcId="{8964A186-C06B-5543-AE38-6D279C82EBAE}" destId="{69D2C4F0-E999-724C-AF25-1DC4D1D68B7C}" srcOrd="2" destOrd="0" presId="urn:microsoft.com/office/officeart/2005/8/layout/vList2"/>
    <dgm:cxn modelId="{AFB0CF78-074D-DF41-89FE-504AB61A30A9}" type="presParOf" srcId="{8964A186-C06B-5543-AE38-6D279C82EBAE}" destId="{867F0DDE-517D-2544-9C22-573CDD53AC8F}" srcOrd="3" destOrd="0" presId="urn:microsoft.com/office/officeart/2005/8/layout/vList2"/>
    <dgm:cxn modelId="{9CD062B2-4B63-2E42-B6B1-5CFB153DDF3C}" type="presParOf" srcId="{8964A186-C06B-5543-AE38-6D279C82EBAE}" destId="{DF6C74F1-7A62-F740-8702-DBA91D30C78E}" srcOrd="4" destOrd="0" presId="urn:microsoft.com/office/officeart/2005/8/layout/vList2"/>
    <dgm:cxn modelId="{5C9B4EA3-C6C7-3E41-8E0D-7335C6590478}" type="presParOf" srcId="{8964A186-C06B-5543-AE38-6D279C82EBAE}" destId="{BC907D5A-43E1-424D-88B4-9485490EE264}" srcOrd="5" destOrd="0" presId="urn:microsoft.com/office/officeart/2005/8/layout/vList2"/>
    <dgm:cxn modelId="{CC49290D-FEB8-A445-A0B4-FB1EEAFB5D23}" type="presParOf" srcId="{8964A186-C06B-5543-AE38-6D279C82EBAE}" destId="{73EABD4E-106C-FC43-AB50-A85207623118}" srcOrd="6" destOrd="0" presId="urn:microsoft.com/office/officeart/2005/8/layout/vList2"/>
    <dgm:cxn modelId="{F1B3DDA8-AC48-8248-B5E4-3EC64C0F5FBE}" type="presParOf" srcId="{8964A186-C06B-5543-AE38-6D279C82EBAE}" destId="{263C9DF2-8E6C-D043-930F-B3F31884AE74}" srcOrd="7" destOrd="0" presId="urn:microsoft.com/office/officeart/2005/8/layout/vList2"/>
    <dgm:cxn modelId="{C580FF12-42C9-9C4C-956D-4E59674921F8}" type="presParOf" srcId="{8964A186-C06B-5543-AE38-6D279C82EBAE}" destId="{8E31C0F2-2BB2-0D42-8860-A62A7296EC18}" srcOrd="8" destOrd="0" presId="urn:microsoft.com/office/officeart/2005/8/layout/vList2"/>
    <dgm:cxn modelId="{726E1978-0848-4048-88C5-3552DCFA5DCE}" type="presParOf" srcId="{8964A186-C06B-5543-AE38-6D279C82EBAE}" destId="{15E63F74-C670-AD4B-990C-261AEB51D0E4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09CBC5B-DE57-4037-B419-5234C42FB511}" type="doc">
      <dgm:prSet loTypeId="urn:microsoft.com/office/officeart/2005/8/layout/vList2" loCatId="list" qsTypeId="urn:microsoft.com/office/officeart/2005/8/quickstyle/simple1" qsCatId="simple" csTypeId="urn:microsoft.com/office/officeart/2005/8/colors/ColorSchemeForSuggestions" csCatId="other"/>
      <dgm:spPr/>
      <dgm:t>
        <a:bodyPr/>
        <a:lstStyle/>
        <a:p>
          <a:endParaRPr lang="en-US"/>
        </a:p>
      </dgm:t>
    </dgm:pt>
    <dgm:pt modelId="{62814FE7-1606-4C6C-87A1-6141DD3044DA}">
      <dgm:prSet/>
      <dgm:spPr/>
      <dgm:t>
        <a:bodyPr/>
        <a:lstStyle/>
        <a:p>
          <a:r>
            <a:rPr lang="fr-FR"/>
            <a:t>1</a:t>
          </a:r>
          <a:r>
            <a:rPr lang="fr-FR" baseline="30000"/>
            <a:t>er</a:t>
          </a:r>
          <a:r>
            <a:rPr lang="fr-FR"/>
            <a:t> trimestre : dépistage combiné 11-13</a:t>
          </a:r>
          <a:r>
            <a:rPr lang="fr-FR" baseline="30000"/>
            <a:t>+6</a:t>
          </a:r>
          <a:r>
            <a:rPr lang="fr-FR"/>
            <a:t> SA</a:t>
          </a:r>
          <a:endParaRPr lang="en-US"/>
        </a:p>
      </dgm:t>
    </dgm:pt>
    <dgm:pt modelId="{83B2F63C-5B54-463D-ADE3-3ECBA2631E06}" type="parTrans" cxnId="{E16522C5-A1DD-4374-A366-8CB21D579B53}">
      <dgm:prSet/>
      <dgm:spPr/>
      <dgm:t>
        <a:bodyPr/>
        <a:lstStyle/>
        <a:p>
          <a:endParaRPr lang="en-US"/>
        </a:p>
      </dgm:t>
    </dgm:pt>
    <dgm:pt modelId="{DCB7D4A0-FBD5-426D-8D50-C2C6A1D7F022}" type="sibTrans" cxnId="{E16522C5-A1DD-4374-A366-8CB21D579B53}">
      <dgm:prSet/>
      <dgm:spPr/>
      <dgm:t>
        <a:bodyPr/>
        <a:lstStyle/>
        <a:p>
          <a:endParaRPr lang="en-US"/>
        </a:p>
      </dgm:t>
    </dgm:pt>
    <dgm:pt modelId="{579B792B-D67A-4678-8832-4B55E4FB2F71}">
      <dgm:prSet/>
      <dgm:spPr/>
      <dgm:t>
        <a:bodyPr/>
        <a:lstStyle/>
        <a:p>
          <a:r>
            <a:rPr lang="fr-FR"/>
            <a:t>Age maternel + CN + marqueurs sériques maternels HCG et PAPPA</a:t>
          </a:r>
          <a:endParaRPr lang="en-US"/>
        </a:p>
      </dgm:t>
    </dgm:pt>
    <dgm:pt modelId="{BE3BB62E-BBF0-4623-B4DB-51CB1D86E0CE}" type="parTrans" cxnId="{E4935271-46E6-4594-9773-A3EF44CD143B}">
      <dgm:prSet/>
      <dgm:spPr/>
      <dgm:t>
        <a:bodyPr/>
        <a:lstStyle/>
        <a:p>
          <a:endParaRPr lang="en-US"/>
        </a:p>
      </dgm:t>
    </dgm:pt>
    <dgm:pt modelId="{C05DAE6B-CDC5-4073-B822-90960D21BE70}" type="sibTrans" cxnId="{E4935271-46E6-4594-9773-A3EF44CD143B}">
      <dgm:prSet/>
      <dgm:spPr/>
      <dgm:t>
        <a:bodyPr/>
        <a:lstStyle/>
        <a:p>
          <a:endParaRPr lang="en-US"/>
        </a:p>
      </dgm:t>
    </dgm:pt>
    <dgm:pt modelId="{14D98EBD-B04D-436B-A9A1-616B8450FA91}">
      <dgm:prSet/>
      <dgm:spPr/>
      <dgm:t>
        <a:bodyPr/>
        <a:lstStyle/>
        <a:p>
          <a:r>
            <a:rPr lang="fr-FR"/>
            <a:t>DPNI : dépistage pré-natal non invasif :</a:t>
          </a:r>
          <a:endParaRPr lang="en-US"/>
        </a:p>
      </dgm:t>
    </dgm:pt>
    <dgm:pt modelId="{8C8570DA-73F9-4328-997F-D245FDCFF533}" type="parTrans" cxnId="{1A74FA28-D6B5-47BE-8BDB-6DBAB51C89B5}">
      <dgm:prSet/>
      <dgm:spPr/>
      <dgm:t>
        <a:bodyPr/>
        <a:lstStyle/>
        <a:p>
          <a:endParaRPr lang="en-US"/>
        </a:p>
      </dgm:t>
    </dgm:pt>
    <dgm:pt modelId="{1CC7C92E-8C5E-4DA0-BE40-DEF82FEBDE5C}" type="sibTrans" cxnId="{1A74FA28-D6B5-47BE-8BDB-6DBAB51C89B5}">
      <dgm:prSet/>
      <dgm:spPr/>
      <dgm:t>
        <a:bodyPr/>
        <a:lstStyle/>
        <a:p>
          <a:endParaRPr lang="en-US"/>
        </a:p>
      </dgm:t>
    </dgm:pt>
    <dgm:pt modelId="{FE84133E-3E59-40EE-84B5-5E4828765348}">
      <dgm:prSet/>
      <dgm:spPr/>
      <dgm:t>
        <a:bodyPr/>
        <a:lstStyle/>
        <a:p>
          <a:r>
            <a:rPr lang="fr-FR"/>
            <a:t>A proposer à toutes les femmes dont le risque combiné est entre 1/1000 et 1/51</a:t>
          </a:r>
          <a:endParaRPr lang="en-US"/>
        </a:p>
      </dgm:t>
    </dgm:pt>
    <dgm:pt modelId="{C4D926BB-8FF9-4568-88CD-3356DFD479EF}" type="parTrans" cxnId="{EA8C0D09-CC07-40D2-903C-B591346E8E17}">
      <dgm:prSet/>
      <dgm:spPr/>
      <dgm:t>
        <a:bodyPr/>
        <a:lstStyle/>
        <a:p>
          <a:endParaRPr lang="en-US"/>
        </a:p>
      </dgm:t>
    </dgm:pt>
    <dgm:pt modelId="{D52D0E2D-9DE5-48E8-A828-24F39F02D2BE}" type="sibTrans" cxnId="{EA8C0D09-CC07-40D2-903C-B591346E8E17}">
      <dgm:prSet/>
      <dgm:spPr/>
      <dgm:t>
        <a:bodyPr/>
        <a:lstStyle/>
        <a:p>
          <a:endParaRPr lang="en-US"/>
        </a:p>
      </dgm:t>
    </dgm:pt>
    <dgm:pt modelId="{4ED71DDE-1F2E-4CCF-B11B-602406D31D22}">
      <dgm:prSet/>
      <dgm:spPr/>
      <dgm:t>
        <a:bodyPr/>
        <a:lstStyle/>
        <a:p>
          <a:r>
            <a:rPr lang="fr-FR"/>
            <a:t>Caryotype fœtal proposé dès que le risque est ≥ 1/50</a:t>
          </a:r>
          <a:endParaRPr lang="en-US"/>
        </a:p>
      </dgm:t>
    </dgm:pt>
    <dgm:pt modelId="{C2015CF0-09CC-4E68-9126-BB281DD73810}" type="parTrans" cxnId="{85B4B808-FA69-42D7-912C-7BE25F590B52}">
      <dgm:prSet/>
      <dgm:spPr/>
      <dgm:t>
        <a:bodyPr/>
        <a:lstStyle/>
        <a:p>
          <a:endParaRPr lang="en-US"/>
        </a:p>
      </dgm:t>
    </dgm:pt>
    <dgm:pt modelId="{63D75377-4069-4ED0-8182-D4F17C697383}" type="sibTrans" cxnId="{85B4B808-FA69-42D7-912C-7BE25F590B52}">
      <dgm:prSet/>
      <dgm:spPr/>
      <dgm:t>
        <a:bodyPr/>
        <a:lstStyle/>
        <a:p>
          <a:endParaRPr lang="en-US"/>
        </a:p>
      </dgm:t>
    </dgm:pt>
    <dgm:pt modelId="{7804F37E-CC8D-4067-AAE5-AB7A7ADDDEDA}">
      <dgm:prSet/>
      <dgm:spPr/>
      <dgm:t>
        <a:bodyPr/>
        <a:lstStyle/>
        <a:p>
          <a:r>
            <a:rPr lang="fr-FR"/>
            <a:t>Ne remet pas en question la proposition de caryotype fœtal d’emblée si CN &gt; 99</a:t>
          </a:r>
          <a:r>
            <a:rPr lang="fr-FR" baseline="30000"/>
            <a:t>ème</a:t>
          </a:r>
          <a:r>
            <a:rPr lang="fr-FR"/>
            <a:t> p ou SAE</a:t>
          </a:r>
          <a:endParaRPr lang="en-US"/>
        </a:p>
      </dgm:t>
    </dgm:pt>
    <dgm:pt modelId="{19A9F16C-A0C4-48AA-A0A3-9BE9E4860CEA}" type="parTrans" cxnId="{9C13B7BD-DE6D-4BC7-AF41-AC7380B32CD3}">
      <dgm:prSet/>
      <dgm:spPr/>
      <dgm:t>
        <a:bodyPr/>
        <a:lstStyle/>
        <a:p>
          <a:endParaRPr lang="en-US"/>
        </a:p>
      </dgm:t>
    </dgm:pt>
    <dgm:pt modelId="{197BC09C-F99F-4D58-B2FD-12CA5CBE967E}" type="sibTrans" cxnId="{9C13B7BD-DE6D-4BC7-AF41-AC7380B32CD3}">
      <dgm:prSet/>
      <dgm:spPr/>
      <dgm:t>
        <a:bodyPr/>
        <a:lstStyle/>
        <a:p>
          <a:endParaRPr lang="en-US"/>
        </a:p>
      </dgm:t>
    </dgm:pt>
    <dgm:pt modelId="{2E795A27-4DEF-43C1-81B5-CF53A0A4C748}">
      <dgm:prSet/>
      <dgm:spPr/>
      <dgm:t>
        <a:bodyPr/>
        <a:lstStyle/>
        <a:p>
          <a:r>
            <a:rPr lang="fr-FR"/>
            <a:t>En cas de positivité, indication à un prélèvement invasif </a:t>
          </a:r>
          <a:endParaRPr lang="en-US"/>
        </a:p>
      </dgm:t>
    </dgm:pt>
    <dgm:pt modelId="{D9378FEA-3B1B-40E6-8751-37E38F45A39F}" type="parTrans" cxnId="{82ECCCC1-F231-4BC2-8F86-5A25A6AD6289}">
      <dgm:prSet/>
      <dgm:spPr/>
      <dgm:t>
        <a:bodyPr/>
        <a:lstStyle/>
        <a:p>
          <a:endParaRPr lang="en-US"/>
        </a:p>
      </dgm:t>
    </dgm:pt>
    <dgm:pt modelId="{5C524558-B3B6-48E3-9FA9-E097E089F803}" type="sibTrans" cxnId="{82ECCCC1-F231-4BC2-8F86-5A25A6AD6289}">
      <dgm:prSet/>
      <dgm:spPr/>
      <dgm:t>
        <a:bodyPr/>
        <a:lstStyle/>
        <a:p>
          <a:endParaRPr lang="en-US"/>
        </a:p>
      </dgm:t>
    </dgm:pt>
    <dgm:pt modelId="{EDA60A0E-A6D0-4831-9022-E3707127AF07}">
      <dgm:prSet/>
      <dgm:spPr/>
      <dgm:t>
        <a:bodyPr/>
        <a:lstStyle/>
        <a:p>
          <a:r>
            <a:rPr lang="fr-FR"/>
            <a:t>2</a:t>
          </a:r>
          <a:r>
            <a:rPr lang="fr-FR" baseline="30000"/>
            <a:t>ème</a:t>
          </a:r>
          <a:r>
            <a:rPr lang="fr-FR"/>
            <a:t> trimestre : rattrapage jusqu’à 18 SA </a:t>
          </a:r>
          <a:endParaRPr lang="en-US"/>
        </a:p>
      </dgm:t>
    </dgm:pt>
    <dgm:pt modelId="{34E6638D-E53E-4E31-946A-3C4FA65F8C7D}" type="parTrans" cxnId="{7EE1B5AC-20E6-4820-B8C7-C3404B350075}">
      <dgm:prSet/>
      <dgm:spPr/>
      <dgm:t>
        <a:bodyPr/>
        <a:lstStyle/>
        <a:p>
          <a:endParaRPr lang="en-US"/>
        </a:p>
      </dgm:t>
    </dgm:pt>
    <dgm:pt modelId="{22270CF6-CFED-4CB0-87B5-1240F19E085B}" type="sibTrans" cxnId="{7EE1B5AC-20E6-4820-B8C7-C3404B350075}">
      <dgm:prSet/>
      <dgm:spPr/>
      <dgm:t>
        <a:bodyPr/>
        <a:lstStyle/>
        <a:p>
          <a:endParaRPr lang="en-US"/>
        </a:p>
      </dgm:t>
    </dgm:pt>
    <dgm:pt modelId="{A855EDAB-E4FB-4B34-8E1E-18F31A71B786}">
      <dgm:prSet/>
      <dgm:spPr/>
      <dgm:t>
        <a:bodyPr/>
        <a:lstStyle/>
        <a:p>
          <a:r>
            <a:rPr lang="fr-FR"/>
            <a:t>Marqueurs seuls oestriol et alpha-FP</a:t>
          </a:r>
          <a:endParaRPr lang="en-US"/>
        </a:p>
      </dgm:t>
    </dgm:pt>
    <dgm:pt modelId="{F1B6367A-AA17-454F-8671-293B73CB46E9}" type="parTrans" cxnId="{B3CEBBC7-FB10-4FE3-9C84-27639214E374}">
      <dgm:prSet/>
      <dgm:spPr/>
      <dgm:t>
        <a:bodyPr/>
        <a:lstStyle/>
        <a:p>
          <a:endParaRPr lang="en-US"/>
        </a:p>
      </dgm:t>
    </dgm:pt>
    <dgm:pt modelId="{D487B75B-16E5-416C-8600-284A3DE6366B}" type="sibTrans" cxnId="{B3CEBBC7-FB10-4FE3-9C84-27639214E374}">
      <dgm:prSet/>
      <dgm:spPr/>
      <dgm:t>
        <a:bodyPr/>
        <a:lstStyle/>
        <a:p>
          <a:endParaRPr lang="en-US"/>
        </a:p>
      </dgm:t>
    </dgm:pt>
    <dgm:pt modelId="{CD49E5F3-1ACA-48B8-9F95-79C36D6EDFC2}">
      <dgm:prSet/>
      <dgm:spPr/>
      <dgm:t>
        <a:bodyPr/>
        <a:lstStyle/>
        <a:p>
          <a:r>
            <a:rPr lang="fr-FR"/>
            <a:t>Ou dépistage séquentiel intégré CN + MSM T2</a:t>
          </a:r>
          <a:endParaRPr lang="en-US"/>
        </a:p>
      </dgm:t>
    </dgm:pt>
    <dgm:pt modelId="{9F14C606-ED34-4F2E-B91D-E1697D43C70D}" type="parTrans" cxnId="{4201C73F-ACC0-44F9-8359-D8D13B074F7F}">
      <dgm:prSet/>
      <dgm:spPr/>
      <dgm:t>
        <a:bodyPr/>
        <a:lstStyle/>
        <a:p>
          <a:endParaRPr lang="en-US"/>
        </a:p>
      </dgm:t>
    </dgm:pt>
    <dgm:pt modelId="{D178C0A4-9078-4F04-B68C-6D48DF752F62}" type="sibTrans" cxnId="{4201C73F-ACC0-44F9-8359-D8D13B074F7F}">
      <dgm:prSet/>
      <dgm:spPr/>
      <dgm:t>
        <a:bodyPr/>
        <a:lstStyle/>
        <a:p>
          <a:endParaRPr lang="en-US"/>
        </a:p>
      </dgm:t>
    </dgm:pt>
    <dgm:pt modelId="{325CFC9F-AAFC-264B-977E-FFA5D14FD3C7}" type="pres">
      <dgm:prSet presAssocID="{909CBC5B-DE57-4037-B419-5234C42FB5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04C369B-8997-564F-B2F1-A40157636110}" type="pres">
      <dgm:prSet presAssocID="{62814FE7-1606-4C6C-87A1-6141DD3044D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3C37519-9F3F-1245-8D40-77262CD1476E}" type="pres">
      <dgm:prSet presAssocID="{62814FE7-1606-4C6C-87A1-6141DD3044D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102DB8-BD63-4E4B-9E15-A7533A5ECAFD}" type="pres">
      <dgm:prSet presAssocID="{EDA60A0E-A6D0-4831-9022-E3707127AF0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EF70930-2013-3F45-9AE0-9954E82C38E6}" type="pres">
      <dgm:prSet presAssocID="{EDA60A0E-A6D0-4831-9022-E3707127AF0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73C9D45-D38A-EE44-BF4E-14F30D5DBBB5}" type="presOf" srcId="{2E795A27-4DEF-43C1-81B5-CF53A0A4C748}" destId="{73C37519-9F3F-1245-8D40-77262CD1476E}" srcOrd="0" destOrd="5" presId="urn:microsoft.com/office/officeart/2005/8/layout/vList2"/>
    <dgm:cxn modelId="{85B4B808-FA69-42D7-912C-7BE25F590B52}" srcId="{14D98EBD-B04D-436B-A9A1-616B8450FA91}" destId="{4ED71DDE-1F2E-4CCF-B11B-602406D31D22}" srcOrd="1" destOrd="0" parTransId="{C2015CF0-09CC-4E68-9126-BB281DD73810}" sibTransId="{63D75377-4069-4ED0-8182-D4F17C697383}"/>
    <dgm:cxn modelId="{1A74FA28-D6B5-47BE-8BDB-6DBAB51C89B5}" srcId="{62814FE7-1606-4C6C-87A1-6141DD3044DA}" destId="{14D98EBD-B04D-436B-A9A1-616B8450FA91}" srcOrd="1" destOrd="0" parTransId="{8C8570DA-73F9-4328-997F-D245FDCFF533}" sibTransId="{1CC7C92E-8C5E-4DA0-BE40-DEF82FEBDE5C}"/>
    <dgm:cxn modelId="{8EBC7B2F-D4CB-A64B-85E7-1E4EAD639BD4}" type="presOf" srcId="{909CBC5B-DE57-4037-B419-5234C42FB511}" destId="{325CFC9F-AAFC-264B-977E-FFA5D14FD3C7}" srcOrd="0" destOrd="0" presId="urn:microsoft.com/office/officeart/2005/8/layout/vList2"/>
    <dgm:cxn modelId="{EA8C0D09-CC07-40D2-903C-B591346E8E17}" srcId="{14D98EBD-B04D-436B-A9A1-616B8450FA91}" destId="{FE84133E-3E59-40EE-84B5-5E4828765348}" srcOrd="0" destOrd="0" parTransId="{C4D926BB-8FF9-4568-88CD-3356DFD479EF}" sibTransId="{D52D0E2D-9DE5-48E8-A828-24F39F02D2BE}"/>
    <dgm:cxn modelId="{9D2B2954-B794-2245-B165-DDDA27F34FA7}" type="presOf" srcId="{579B792B-D67A-4678-8832-4B55E4FB2F71}" destId="{73C37519-9F3F-1245-8D40-77262CD1476E}" srcOrd="0" destOrd="0" presId="urn:microsoft.com/office/officeart/2005/8/layout/vList2"/>
    <dgm:cxn modelId="{4DC3A6D1-84DB-744E-B5EB-835020676D4D}" type="presOf" srcId="{CD49E5F3-1ACA-48B8-9F95-79C36D6EDFC2}" destId="{9EF70930-2013-3F45-9AE0-9954E82C38E6}" srcOrd="0" destOrd="1" presId="urn:microsoft.com/office/officeart/2005/8/layout/vList2"/>
    <dgm:cxn modelId="{E16522C5-A1DD-4374-A366-8CB21D579B53}" srcId="{909CBC5B-DE57-4037-B419-5234C42FB511}" destId="{62814FE7-1606-4C6C-87A1-6141DD3044DA}" srcOrd="0" destOrd="0" parTransId="{83B2F63C-5B54-463D-ADE3-3ECBA2631E06}" sibTransId="{DCB7D4A0-FBD5-426D-8D50-C2C6A1D7F022}"/>
    <dgm:cxn modelId="{4201C73F-ACC0-44F9-8359-D8D13B074F7F}" srcId="{EDA60A0E-A6D0-4831-9022-E3707127AF07}" destId="{CD49E5F3-1ACA-48B8-9F95-79C36D6EDFC2}" srcOrd="1" destOrd="0" parTransId="{9F14C606-ED34-4F2E-B91D-E1697D43C70D}" sibTransId="{D178C0A4-9078-4F04-B68C-6D48DF752F62}"/>
    <dgm:cxn modelId="{E4935271-46E6-4594-9773-A3EF44CD143B}" srcId="{62814FE7-1606-4C6C-87A1-6141DD3044DA}" destId="{579B792B-D67A-4678-8832-4B55E4FB2F71}" srcOrd="0" destOrd="0" parTransId="{BE3BB62E-BBF0-4623-B4DB-51CB1D86E0CE}" sibTransId="{C05DAE6B-CDC5-4073-B822-90960D21BE70}"/>
    <dgm:cxn modelId="{7EE1B5AC-20E6-4820-B8C7-C3404B350075}" srcId="{909CBC5B-DE57-4037-B419-5234C42FB511}" destId="{EDA60A0E-A6D0-4831-9022-E3707127AF07}" srcOrd="1" destOrd="0" parTransId="{34E6638D-E53E-4E31-946A-3C4FA65F8C7D}" sibTransId="{22270CF6-CFED-4CB0-87B5-1240F19E085B}"/>
    <dgm:cxn modelId="{4CD38F83-A101-4548-9B6B-6F4BFFE98D02}" type="presOf" srcId="{62814FE7-1606-4C6C-87A1-6141DD3044DA}" destId="{804C369B-8997-564F-B2F1-A40157636110}" srcOrd="0" destOrd="0" presId="urn:microsoft.com/office/officeart/2005/8/layout/vList2"/>
    <dgm:cxn modelId="{2F4A093A-207A-074F-8E76-D22A32858564}" type="presOf" srcId="{EDA60A0E-A6D0-4831-9022-E3707127AF07}" destId="{F6102DB8-BD63-4E4B-9E15-A7533A5ECAFD}" srcOrd="0" destOrd="0" presId="urn:microsoft.com/office/officeart/2005/8/layout/vList2"/>
    <dgm:cxn modelId="{9C13B7BD-DE6D-4BC7-AF41-AC7380B32CD3}" srcId="{14D98EBD-B04D-436B-A9A1-616B8450FA91}" destId="{7804F37E-CC8D-4067-AAE5-AB7A7ADDDEDA}" srcOrd="2" destOrd="0" parTransId="{19A9F16C-A0C4-48AA-A0A3-9BE9E4860CEA}" sibTransId="{197BC09C-F99F-4D58-B2FD-12CA5CBE967E}"/>
    <dgm:cxn modelId="{7CFC52E1-3559-2D4F-91B5-7310B3CBD93F}" type="presOf" srcId="{4ED71DDE-1F2E-4CCF-B11B-602406D31D22}" destId="{73C37519-9F3F-1245-8D40-77262CD1476E}" srcOrd="0" destOrd="3" presId="urn:microsoft.com/office/officeart/2005/8/layout/vList2"/>
    <dgm:cxn modelId="{7799B6E3-5F98-7F44-B36A-428C4A0E2058}" type="presOf" srcId="{FE84133E-3E59-40EE-84B5-5E4828765348}" destId="{73C37519-9F3F-1245-8D40-77262CD1476E}" srcOrd="0" destOrd="2" presId="urn:microsoft.com/office/officeart/2005/8/layout/vList2"/>
    <dgm:cxn modelId="{27D174B7-98E9-7843-AC15-5381D3167B22}" type="presOf" srcId="{A855EDAB-E4FB-4B34-8E1E-18F31A71B786}" destId="{9EF70930-2013-3F45-9AE0-9954E82C38E6}" srcOrd="0" destOrd="0" presId="urn:microsoft.com/office/officeart/2005/8/layout/vList2"/>
    <dgm:cxn modelId="{B3CEBBC7-FB10-4FE3-9C84-27639214E374}" srcId="{EDA60A0E-A6D0-4831-9022-E3707127AF07}" destId="{A855EDAB-E4FB-4B34-8E1E-18F31A71B786}" srcOrd="0" destOrd="0" parTransId="{F1B6367A-AA17-454F-8671-293B73CB46E9}" sibTransId="{D487B75B-16E5-416C-8600-284A3DE6366B}"/>
    <dgm:cxn modelId="{EDF1864A-F647-BB4C-8164-A621289F7116}" type="presOf" srcId="{7804F37E-CC8D-4067-AAE5-AB7A7ADDDEDA}" destId="{73C37519-9F3F-1245-8D40-77262CD1476E}" srcOrd="0" destOrd="4" presId="urn:microsoft.com/office/officeart/2005/8/layout/vList2"/>
    <dgm:cxn modelId="{82ECCCC1-F231-4BC2-8F86-5A25A6AD6289}" srcId="{14D98EBD-B04D-436B-A9A1-616B8450FA91}" destId="{2E795A27-4DEF-43C1-81B5-CF53A0A4C748}" srcOrd="3" destOrd="0" parTransId="{D9378FEA-3B1B-40E6-8751-37E38F45A39F}" sibTransId="{5C524558-B3B6-48E3-9FA9-E097E089F803}"/>
    <dgm:cxn modelId="{8413919A-C5FC-F54E-9937-4884A989C642}" type="presOf" srcId="{14D98EBD-B04D-436B-A9A1-616B8450FA91}" destId="{73C37519-9F3F-1245-8D40-77262CD1476E}" srcOrd="0" destOrd="1" presId="urn:microsoft.com/office/officeart/2005/8/layout/vList2"/>
    <dgm:cxn modelId="{EDA13343-C203-5A4B-9E21-0493136C3BB2}" type="presParOf" srcId="{325CFC9F-AAFC-264B-977E-FFA5D14FD3C7}" destId="{804C369B-8997-564F-B2F1-A40157636110}" srcOrd="0" destOrd="0" presId="urn:microsoft.com/office/officeart/2005/8/layout/vList2"/>
    <dgm:cxn modelId="{89113762-6622-8647-8B41-BDABA9E9FC9A}" type="presParOf" srcId="{325CFC9F-AAFC-264B-977E-FFA5D14FD3C7}" destId="{73C37519-9F3F-1245-8D40-77262CD1476E}" srcOrd="1" destOrd="0" presId="urn:microsoft.com/office/officeart/2005/8/layout/vList2"/>
    <dgm:cxn modelId="{04F26A2E-0413-234F-B8A4-EC4366579EDC}" type="presParOf" srcId="{325CFC9F-AAFC-264B-977E-FFA5D14FD3C7}" destId="{F6102DB8-BD63-4E4B-9E15-A7533A5ECAFD}" srcOrd="2" destOrd="0" presId="urn:microsoft.com/office/officeart/2005/8/layout/vList2"/>
    <dgm:cxn modelId="{DD5E9F93-4F7D-744E-9564-A038ED1A1999}" type="presParOf" srcId="{325CFC9F-AAFC-264B-977E-FFA5D14FD3C7}" destId="{9EF70930-2013-3F45-9AE0-9954E82C38E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57B9E53-4797-4C8C-B63C-A77359D9A669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99B2BF31-E161-4F9A-8DDD-F0BDC6198A87}">
      <dgm:prSet/>
      <dgm:spPr/>
      <dgm:t>
        <a:bodyPr/>
        <a:lstStyle/>
        <a:p>
          <a:r>
            <a:rPr lang="fr-FR"/>
            <a:t>Femmes obèses sans autre FDRCV </a:t>
          </a:r>
          <a:endParaRPr lang="en-US"/>
        </a:p>
      </dgm:t>
    </dgm:pt>
    <dgm:pt modelId="{3605FFF7-2FED-406A-81C7-C5D6771CFFBC}" type="parTrans" cxnId="{56323327-37BE-4570-B8AD-60849F78EC8E}">
      <dgm:prSet/>
      <dgm:spPr/>
      <dgm:t>
        <a:bodyPr/>
        <a:lstStyle/>
        <a:p>
          <a:endParaRPr lang="en-US"/>
        </a:p>
      </dgm:t>
    </dgm:pt>
    <dgm:pt modelId="{C34C7010-2C55-46CF-B310-21AE33899580}" type="sibTrans" cxnId="{56323327-37BE-4570-B8AD-60849F78EC8E}">
      <dgm:prSet/>
      <dgm:spPr/>
      <dgm:t>
        <a:bodyPr/>
        <a:lstStyle/>
        <a:p>
          <a:endParaRPr lang="en-US"/>
        </a:p>
      </dgm:t>
    </dgm:pt>
    <dgm:pt modelId="{D1BA0360-1D1F-4B27-95AA-3762E28EEDCD}">
      <dgm:prSet/>
      <dgm:spPr/>
      <dgm:t>
        <a:bodyPr/>
        <a:lstStyle/>
        <a:p>
          <a:r>
            <a:rPr lang="fr-FR"/>
            <a:t>Tous types de CTCP</a:t>
          </a:r>
          <a:endParaRPr lang="en-US"/>
        </a:p>
      </dgm:t>
    </dgm:pt>
    <dgm:pt modelId="{D360832C-8EA7-4BEA-9F1B-0CD556155612}" type="parTrans" cxnId="{6C2A9A40-B4A6-4D19-9D99-0CF8171AC106}">
      <dgm:prSet/>
      <dgm:spPr/>
      <dgm:t>
        <a:bodyPr/>
        <a:lstStyle/>
        <a:p>
          <a:endParaRPr lang="en-US"/>
        </a:p>
      </dgm:t>
    </dgm:pt>
    <dgm:pt modelId="{C0F1E03B-9731-46B2-938A-956212EAB035}" type="sibTrans" cxnId="{6C2A9A40-B4A6-4D19-9D99-0CF8171AC106}">
      <dgm:prSet/>
      <dgm:spPr/>
      <dgm:t>
        <a:bodyPr/>
        <a:lstStyle/>
        <a:p>
          <a:endParaRPr lang="en-US"/>
        </a:p>
      </dgm:t>
    </dgm:pt>
    <dgm:pt modelId="{163384F1-C85A-46A2-BD03-3AD24DEEEC0B}">
      <dgm:prSet/>
      <dgm:spPr/>
      <dgm:t>
        <a:bodyPr/>
        <a:lstStyle/>
        <a:p>
          <a:r>
            <a:rPr lang="fr-FR"/>
            <a:t>Femmes en situation de précarité (y compris addictions)</a:t>
          </a:r>
          <a:endParaRPr lang="en-US"/>
        </a:p>
      </dgm:t>
    </dgm:pt>
    <dgm:pt modelId="{3F121C0B-FD41-4211-A79F-2EAA4ED0D6A1}" type="parTrans" cxnId="{7A9B7F27-3CC0-437D-93DE-B14E91D8A41E}">
      <dgm:prSet/>
      <dgm:spPr/>
      <dgm:t>
        <a:bodyPr/>
        <a:lstStyle/>
        <a:p>
          <a:endParaRPr lang="en-US"/>
        </a:p>
      </dgm:t>
    </dgm:pt>
    <dgm:pt modelId="{0AF9C222-C3A5-4BF6-ABCC-6DD4145B1157}" type="sibTrans" cxnId="{7A9B7F27-3CC0-437D-93DE-B14E91D8A41E}">
      <dgm:prSet/>
      <dgm:spPr/>
      <dgm:t>
        <a:bodyPr/>
        <a:lstStyle/>
        <a:p>
          <a:endParaRPr lang="en-US"/>
        </a:p>
      </dgm:t>
    </dgm:pt>
    <dgm:pt modelId="{5931B608-45C0-4199-8D49-579FA7EAD790}">
      <dgm:prSet/>
      <dgm:spPr/>
      <dgm:t>
        <a:bodyPr/>
        <a:lstStyle/>
        <a:p>
          <a:r>
            <a:rPr lang="fr-FR"/>
            <a:t>CTCP réversibles de longue durée d’action SP, sinon tous types de CTCP</a:t>
          </a:r>
          <a:endParaRPr lang="en-US"/>
        </a:p>
      </dgm:t>
    </dgm:pt>
    <dgm:pt modelId="{949405D8-9344-4CF1-83AB-D26FDAB43A86}" type="parTrans" cxnId="{0D5F1C7D-6D78-4693-9A2D-346BABDC5C2D}">
      <dgm:prSet/>
      <dgm:spPr/>
      <dgm:t>
        <a:bodyPr/>
        <a:lstStyle/>
        <a:p>
          <a:endParaRPr lang="en-US"/>
        </a:p>
      </dgm:t>
    </dgm:pt>
    <dgm:pt modelId="{4D067FAB-1A4E-4D85-8A1E-5DC429EF937A}" type="sibTrans" cxnId="{0D5F1C7D-6D78-4693-9A2D-346BABDC5C2D}">
      <dgm:prSet/>
      <dgm:spPr/>
      <dgm:t>
        <a:bodyPr/>
        <a:lstStyle/>
        <a:p>
          <a:endParaRPr lang="en-US"/>
        </a:p>
      </dgm:t>
    </dgm:pt>
    <dgm:pt modelId="{3E15C11A-BB65-4EAA-8B6D-CF700FD9334B}">
      <dgm:prSet/>
      <dgm:spPr/>
      <dgm:t>
        <a:bodyPr/>
        <a:lstStyle/>
        <a:p>
          <a:r>
            <a:rPr lang="fr-FR"/>
            <a:t>Risques d’interactions médicamenteuses : </a:t>
          </a:r>
          <a:endParaRPr lang="en-US"/>
        </a:p>
      </dgm:t>
    </dgm:pt>
    <dgm:pt modelId="{D11FBC1F-9BC6-4DC5-9B31-9AD0BD5F7131}" type="parTrans" cxnId="{7AB39C10-E82B-46A6-8D21-C408C2F13E52}">
      <dgm:prSet/>
      <dgm:spPr/>
      <dgm:t>
        <a:bodyPr/>
        <a:lstStyle/>
        <a:p>
          <a:endParaRPr lang="en-US"/>
        </a:p>
      </dgm:t>
    </dgm:pt>
    <dgm:pt modelId="{BE2424C1-DEDE-459E-A948-9C0DD4F8DE89}" type="sibTrans" cxnId="{7AB39C10-E82B-46A6-8D21-C408C2F13E52}">
      <dgm:prSet/>
      <dgm:spPr/>
      <dgm:t>
        <a:bodyPr/>
        <a:lstStyle/>
        <a:p>
          <a:endParaRPr lang="en-US"/>
        </a:p>
      </dgm:t>
    </dgm:pt>
    <dgm:pt modelId="{5BA7C55D-9747-4456-B598-44994CB23887}">
      <dgm:prSet/>
      <dgm:spPr/>
      <dgm:t>
        <a:bodyPr/>
        <a:lstStyle/>
        <a:p>
          <a:r>
            <a:rPr lang="fr-FR"/>
            <a:t>Utilisation du thésaurus ANSM</a:t>
          </a:r>
          <a:endParaRPr lang="en-US"/>
        </a:p>
      </dgm:t>
    </dgm:pt>
    <dgm:pt modelId="{73A54471-C0AF-400A-BBF4-08C90388BF90}" type="parTrans" cxnId="{3281477B-AD03-4910-A7F5-9B0D82599328}">
      <dgm:prSet/>
      <dgm:spPr/>
      <dgm:t>
        <a:bodyPr/>
        <a:lstStyle/>
        <a:p>
          <a:endParaRPr lang="en-US"/>
        </a:p>
      </dgm:t>
    </dgm:pt>
    <dgm:pt modelId="{DC32D25C-DF5F-4122-80CD-FC27B431B3A8}" type="sibTrans" cxnId="{3281477B-AD03-4910-A7F5-9B0D82599328}">
      <dgm:prSet/>
      <dgm:spPr/>
      <dgm:t>
        <a:bodyPr/>
        <a:lstStyle/>
        <a:p>
          <a:endParaRPr lang="en-US"/>
        </a:p>
      </dgm:t>
    </dgm:pt>
    <dgm:pt modelId="{1FF8B72B-64D1-43A4-A026-C4CC689B5399}">
      <dgm:prSet/>
      <dgm:spPr/>
      <dgm:t>
        <a:bodyPr/>
        <a:lstStyle/>
        <a:p>
          <a:r>
            <a:rPr lang="fr-FR"/>
            <a:t>Si ttt court : ajouter une méthode barrière le temps du ttt</a:t>
          </a:r>
          <a:endParaRPr lang="en-US"/>
        </a:p>
      </dgm:t>
    </dgm:pt>
    <dgm:pt modelId="{4158B108-D0B1-4EB7-B713-644B4D29F097}" type="parTrans" cxnId="{C9218C84-318F-4D14-821B-591C804201B1}">
      <dgm:prSet/>
      <dgm:spPr/>
      <dgm:t>
        <a:bodyPr/>
        <a:lstStyle/>
        <a:p>
          <a:endParaRPr lang="en-US"/>
        </a:p>
      </dgm:t>
    </dgm:pt>
    <dgm:pt modelId="{36A13726-4239-481B-8DFB-B1EA02577ADF}" type="sibTrans" cxnId="{C9218C84-318F-4D14-821B-591C804201B1}">
      <dgm:prSet/>
      <dgm:spPr/>
      <dgm:t>
        <a:bodyPr/>
        <a:lstStyle/>
        <a:p>
          <a:endParaRPr lang="en-US"/>
        </a:p>
      </dgm:t>
    </dgm:pt>
    <dgm:pt modelId="{3691DB07-6106-46C0-AE98-BE736D0F915E}">
      <dgm:prSet/>
      <dgm:spPr/>
      <dgm:t>
        <a:bodyPr/>
        <a:lstStyle/>
        <a:p>
          <a:r>
            <a:rPr lang="fr-FR"/>
            <a:t>Si ttt à long terme : privilégier une méthode non hormonale </a:t>
          </a:r>
          <a:endParaRPr lang="en-US"/>
        </a:p>
      </dgm:t>
    </dgm:pt>
    <dgm:pt modelId="{F5664A01-5517-46B5-B6E6-9AFC392056AD}" type="parTrans" cxnId="{63B7F144-F5CF-45EC-9B28-75E5266FA415}">
      <dgm:prSet/>
      <dgm:spPr/>
      <dgm:t>
        <a:bodyPr/>
        <a:lstStyle/>
        <a:p>
          <a:endParaRPr lang="en-US"/>
        </a:p>
      </dgm:t>
    </dgm:pt>
    <dgm:pt modelId="{45C64885-9E79-4BDE-AD9C-D611C22C3DD1}" type="sibTrans" cxnId="{63B7F144-F5CF-45EC-9B28-75E5266FA415}">
      <dgm:prSet/>
      <dgm:spPr/>
      <dgm:t>
        <a:bodyPr/>
        <a:lstStyle/>
        <a:p>
          <a:endParaRPr lang="en-US"/>
        </a:p>
      </dgm:t>
    </dgm:pt>
    <dgm:pt modelId="{E4A24510-B8EA-402C-BDA5-A54A0BE7CC77}">
      <dgm:prSet/>
      <dgm:spPr/>
      <dgm:t>
        <a:bodyPr/>
        <a:lstStyle/>
        <a:p>
          <a:r>
            <a:rPr lang="fr-FR"/>
            <a:t>Si antifongique azolé, bocéprévir, atorvastatine et EE faible : EE x 2</a:t>
          </a:r>
          <a:endParaRPr lang="en-US"/>
        </a:p>
      </dgm:t>
    </dgm:pt>
    <dgm:pt modelId="{2AC12CBF-404D-4178-860C-06A895AFFC75}" type="parTrans" cxnId="{068ECCB1-9E04-47C7-91C3-032023D22819}">
      <dgm:prSet/>
      <dgm:spPr/>
      <dgm:t>
        <a:bodyPr/>
        <a:lstStyle/>
        <a:p>
          <a:endParaRPr lang="en-US"/>
        </a:p>
      </dgm:t>
    </dgm:pt>
    <dgm:pt modelId="{02828CCB-C454-431A-80AE-DCE5D8DE9FAD}" type="sibTrans" cxnId="{068ECCB1-9E04-47C7-91C3-032023D22819}">
      <dgm:prSet/>
      <dgm:spPr/>
      <dgm:t>
        <a:bodyPr/>
        <a:lstStyle/>
        <a:p>
          <a:endParaRPr lang="en-US"/>
        </a:p>
      </dgm:t>
    </dgm:pt>
    <dgm:pt modelId="{80F90A2A-6B87-439B-979C-6FD5C318D947}">
      <dgm:prSet/>
      <dgm:spPr/>
      <dgm:t>
        <a:bodyPr/>
        <a:lstStyle/>
        <a:p>
          <a:r>
            <a:rPr lang="fr-FR"/>
            <a:t>Adolescentes ou nullipares </a:t>
          </a:r>
          <a:endParaRPr lang="en-US"/>
        </a:p>
      </dgm:t>
    </dgm:pt>
    <dgm:pt modelId="{9B39DA20-1109-4D70-802C-95D6707D4594}" type="parTrans" cxnId="{923E144C-48C6-4792-B6EA-786609CDA7DA}">
      <dgm:prSet/>
      <dgm:spPr/>
      <dgm:t>
        <a:bodyPr/>
        <a:lstStyle/>
        <a:p>
          <a:endParaRPr lang="en-US"/>
        </a:p>
      </dgm:t>
    </dgm:pt>
    <dgm:pt modelId="{EEAE69CC-BD5A-4304-A4AE-BD7C2474C837}" type="sibTrans" cxnId="{923E144C-48C6-4792-B6EA-786609CDA7DA}">
      <dgm:prSet/>
      <dgm:spPr/>
      <dgm:t>
        <a:bodyPr/>
        <a:lstStyle/>
        <a:p>
          <a:endParaRPr lang="en-US"/>
        </a:p>
      </dgm:t>
    </dgm:pt>
    <dgm:pt modelId="{68B3D04B-A9DC-46DD-9F4B-C39BDE293F27}">
      <dgm:prSet/>
      <dgm:spPr/>
      <dgm:t>
        <a:bodyPr/>
        <a:lstStyle/>
        <a:p>
          <a:r>
            <a:rPr lang="fr-FR"/>
            <a:t>TOUS types de CTCP</a:t>
          </a:r>
          <a:endParaRPr lang="en-US"/>
        </a:p>
      </dgm:t>
    </dgm:pt>
    <dgm:pt modelId="{D00DB6BF-E5B9-4AAE-9CD3-BACB8BF306D8}" type="parTrans" cxnId="{741B565B-7B90-4836-A1E8-20D7D64A4027}">
      <dgm:prSet/>
      <dgm:spPr/>
      <dgm:t>
        <a:bodyPr/>
        <a:lstStyle/>
        <a:p>
          <a:endParaRPr lang="en-US"/>
        </a:p>
      </dgm:t>
    </dgm:pt>
    <dgm:pt modelId="{F79AA12A-B2AE-4FF9-8306-5B26A9B11436}" type="sibTrans" cxnId="{741B565B-7B90-4836-A1E8-20D7D64A4027}">
      <dgm:prSet/>
      <dgm:spPr/>
      <dgm:t>
        <a:bodyPr/>
        <a:lstStyle/>
        <a:p>
          <a:endParaRPr lang="en-US"/>
        </a:p>
      </dgm:t>
    </dgm:pt>
    <dgm:pt modelId="{250B30F2-4015-4CCB-84CF-61BED02368F9}">
      <dgm:prSet/>
      <dgm:spPr/>
      <dgm:t>
        <a:bodyPr/>
        <a:lstStyle/>
        <a:p>
          <a:r>
            <a:rPr lang="fr-FR"/>
            <a:t>Privilégier P = LNG ou norgestimate</a:t>
          </a:r>
          <a:endParaRPr lang="en-US"/>
        </a:p>
      </dgm:t>
    </dgm:pt>
    <dgm:pt modelId="{0BCEC260-6561-48C8-9142-645988924696}" type="parTrans" cxnId="{E0EF93B6-F3AC-4881-9DB0-D146476B15B8}">
      <dgm:prSet/>
      <dgm:spPr/>
      <dgm:t>
        <a:bodyPr/>
        <a:lstStyle/>
        <a:p>
          <a:endParaRPr lang="en-US"/>
        </a:p>
      </dgm:t>
    </dgm:pt>
    <dgm:pt modelId="{9BB01824-A1F8-498C-B2EE-6E0C203D280E}" type="sibTrans" cxnId="{E0EF93B6-F3AC-4881-9DB0-D146476B15B8}">
      <dgm:prSet/>
      <dgm:spPr/>
      <dgm:t>
        <a:bodyPr/>
        <a:lstStyle/>
        <a:p>
          <a:endParaRPr lang="en-US"/>
        </a:p>
      </dgm:t>
    </dgm:pt>
    <dgm:pt modelId="{678F914C-2504-4857-9AE1-6B319EBA1636}">
      <dgm:prSet/>
      <dgm:spPr/>
      <dgm:t>
        <a:bodyPr/>
        <a:lstStyle/>
        <a:p>
          <a:r>
            <a:rPr lang="fr-FR"/>
            <a:t>VIH/SIDA </a:t>
          </a:r>
          <a:endParaRPr lang="en-US"/>
        </a:p>
      </dgm:t>
    </dgm:pt>
    <dgm:pt modelId="{176F2E02-9827-4C8C-8931-D41C9D4C5A0D}" type="parTrans" cxnId="{A7EF6E57-FB66-4485-9409-B7B4255B151D}">
      <dgm:prSet/>
      <dgm:spPr/>
      <dgm:t>
        <a:bodyPr/>
        <a:lstStyle/>
        <a:p>
          <a:endParaRPr lang="en-US"/>
        </a:p>
      </dgm:t>
    </dgm:pt>
    <dgm:pt modelId="{C08E976B-B5C8-40FE-BE15-9E938D5956DC}" type="sibTrans" cxnId="{A7EF6E57-FB66-4485-9409-B7B4255B151D}">
      <dgm:prSet/>
      <dgm:spPr/>
      <dgm:t>
        <a:bodyPr/>
        <a:lstStyle/>
        <a:p>
          <a:endParaRPr lang="en-US"/>
        </a:p>
      </dgm:t>
    </dgm:pt>
    <dgm:pt modelId="{6AA991F5-5C78-40C6-85B5-38973D377C56}">
      <dgm:prSet/>
      <dgm:spPr/>
      <dgm:t>
        <a:bodyPr/>
        <a:lstStyle/>
        <a:p>
          <a:r>
            <a:rPr lang="fr-FR"/>
            <a:t>OK pour DIU</a:t>
          </a:r>
          <a:endParaRPr lang="en-US"/>
        </a:p>
      </dgm:t>
    </dgm:pt>
    <dgm:pt modelId="{9C2FDE74-F6E0-4381-B490-7F436CFCAAFC}" type="parTrans" cxnId="{5A04D926-97CC-4A17-9CDE-20CB26A140C1}">
      <dgm:prSet/>
      <dgm:spPr/>
      <dgm:t>
        <a:bodyPr/>
        <a:lstStyle/>
        <a:p>
          <a:endParaRPr lang="en-US"/>
        </a:p>
      </dgm:t>
    </dgm:pt>
    <dgm:pt modelId="{C867DDC6-7B03-4DD2-8BA0-3B7A10748B0D}" type="sibTrans" cxnId="{5A04D926-97CC-4A17-9CDE-20CB26A140C1}">
      <dgm:prSet/>
      <dgm:spPr/>
      <dgm:t>
        <a:bodyPr/>
        <a:lstStyle/>
        <a:p>
          <a:endParaRPr lang="en-US"/>
        </a:p>
      </dgm:t>
    </dgm:pt>
    <dgm:pt modelId="{C4A50165-27D2-E84E-A3A1-044E0C8BDA1D}" type="pres">
      <dgm:prSet presAssocID="{A57B9E53-4797-4C8C-B63C-A77359D9A66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3ADD8A8-BCF1-C644-81EF-4B96E01DEE26}" type="pres">
      <dgm:prSet presAssocID="{99B2BF31-E161-4F9A-8DDD-F0BDC6198A87}" presName="parentLin" presStyleCnt="0"/>
      <dgm:spPr/>
    </dgm:pt>
    <dgm:pt modelId="{CD70966C-C0FD-F84A-8BFC-CA1B85320DE9}" type="pres">
      <dgm:prSet presAssocID="{99B2BF31-E161-4F9A-8DDD-F0BDC6198A87}" presName="parentLeftMargin" presStyleLbl="node1" presStyleIdx="0" presStyleCnt="5"/>
      <dgm:spPr/>
      <dgm:t>
        <a:bodyPr/>
        <a:lstStyle/>
        <a:p>
          <a:endParaRPr lang="fr-FR"/>
        </a:p>
      </dgm:t>
    </dgm:pt>
    <dgm:pt modelId="{356EDE26-69CA-1F4D-9AA2-43C91F882E35}" type="pres">
      <dgm:prSet presAssocID="{99B2BF31-E161-4F9A-8DDD-F0BDC6198A87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8517C1-F34F-8544-8B7F-E6CADD8E4240}" type="pres">
      <dgm:prSet presAssocID="{99B2BF31-E161-4F9A-8DDD-F0BDC6198A87}" presName="negativeSpace" presStyleCnt="0"/>
      <dgm:spPr/>
    </dgm:pt>
    <dgm:pt modelId="{C7FC570B-A8B6-604E-9ABC-F3B9061B256C}" type="pres">
      <dgm:prSet presAssocID="{99B2BF31-E161-4F9A-8DDD-F0BDC6198A87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8514009-BC81-9C4A-B27F-39F12047ED80}" type="pres">
      <dgm:prSet presAssocID="{C34C7010-2C55-46CF-B310-21AE33899580}" presName="spaceBetweenRectangles" presStyleCnt="0"/>
      <dgm:spPr/>
    </dgm:pt>
    <dgm:pt modelId="{C46FE3BA-13DB-5940-BBE5-8CA14F5089EC}" type="pres">
      <dgm:prSet presAssocID="{163384F1-C85A-46A2-BD03-3AD24DEEEC0B}" presName="parentLin" presStyleCnt="0"/>
      <dgm:spPr/>
    </dgm:pt>
    <dgm:pt modelId="{2125F9D9-EF45-E541-839B-2D667C7C0084}" type="pres">
      <dgm:prSet presAssocID="{163384F1-C85A-46A2-BD03-3AD24DEEEC0B}" presName="parentLeftMargin" presStyleLbl="node1" presStyleIdx="0" presStyleCnt="5"/>
      <dgm:spPr/>
      <dgm:t>
        <a:bodyPr/>
        <a:lstStyle/>
        <a:p>
          <a:endParaRPr lang="fr-FR"/>
        </a:p>
      </dgm:t>
    </dgm:pt>
    <dgm:pt modelId="{F95D1573-6807-D146-ADD7-5354D7D60DFB}" type="pres">
      <dgm:prSet presAssocID="{163384F1-C85A-46A2-BD03-3AD24DEEEC0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CD5C2D8-3647-3F4D-8ACA-576E367B313C}" type="pres">
      <dgm:prSet presAssocID="{163384F1-C85A-46A2-BD03-3AD24DEEEC0B}" presName="negativeSpace" presStyleCnt="0"/>
      <dgm:spPr/>
    </dgm:pt>
    <dgm:pt modelId="{9149128B-5D42-B74B-BDEB-3B3A80BE4E5B}" type="pres">
      <dgm:prSet presAssocID="{163384F1-C85A-46A2-BD03-3AD24DEEEC0B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1D7460E-0A6B-3D48-B97F-1629E85A42F1}" type="pres">
      <dgm:prSet presAssocID="{0AF9C222-C3A5-4BF6-ABCC-6DD4145B1157}" presName="spaceBetweenRectangles" presStyleCnt="0"/>
      <dgm:spPr/>
    </dgm:pt>
    <dgm:pt modelId="{F26EBFCB-D75A-C848-83C4-421CE7B507EC}" type="pres">
      <dgm:prSet presAssocID="{3E15C11A-BB65-4EAA-8B6D-CF700FD9334B}" presName="parentLin" presStyleCnt="0"/>
      <dgm:spPr/>
    </dgm:pt>
    <dgm:pt modelId="{92B31A14-DFF0-1649-AE61-279E50BBE5C2}" type="pres">
      <dgm:prSet presAssocID="{3E15C11A-BB65-4EAA-8B6D-CF700FD9334B}" presName="parentLeftMargin" presStyleLbl="node1" presStyleIdx="1" presStyleCnt="5"/>
      <dgm:spPr/>
      <dgm:t>
        <a:bodyPr/>
        <a:lstStyle/>
        <a:p>
          <a:endParaRPr lang="fr-FR"/>
        </a:p>
      </dgm:t>
    </dgm:pt>
    <dgm:pt modelId="{CEFB6B38-158C-B245-A8FC-4CBE20719E18}" type="pres">
      <dgm:prSet presAssocID="{3E15C11A-BB65-4EAA-8B6D-CF700FD9334B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5E5206-3028-7C44-852F-241B5405EF19}" type="pres">
      <dgm:prSet presAssocID="{3E15C11A-BB65-4EAA-8B6D-CF700FD9334B}" presName="negativeSpace" presStyleCnt="0"/>
      <dgm:spPr/>
    </dgm:pt>
    <dgm:pt modelId="{8302945E-8F5A-E247-A6E4-1DBE597E9B69}" type="pres">
      <dgm:prSet presAssocID="{3E15C11A-BB65-4EAA-8B6D-CF700FD9334B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864335-3499-9C4E-ABD6-CCF380DB434E}" type="pres">
      <dgm:prSet presAssocID="{BE2424C1-DEDE-459E-A948-9C0DD4F8DE89}" presName="spaceBetweenRectangles" presStyleCnt="0"/>
      <dgm:spPr/>
    </dgm:pt>
    <dgm:pt modelId="{0346D2F8-975E-C34B-AF5D-9578DD6A207B}" type="pres">
      <dgm:prSet presAssocID="{80F90A2A-6B87-439B-979C-6FD5C318D947}" presName="parentLin" presStyleCnt="0"/>
      <dgm:spPr/>
    </dgm:pt>
    <dgm:pt modelId="{A1077DD6-886C-7641-A6E2-BD57DD616434}" type="pres">
      <dgm:prSet presAssocID="{80F90A2A-6B87-439B-979C-6FD5C318D947}" presName="parentLeftMargin" presStyleLbl="node1" presStyleIdx="2" presStyleCnt="5"/>
      <dgm:spPr/>
      <dgm:t>
        <a:bodyPr/>
        <a:lstStyle/>
        <a:p>
          <a:endParaRPr lang="fr-FR"/>
        </a:p>
      </dgm:t>
    </dgm:pt>
    <dgm:pt modelId="{FEC70391-A458-1140-980E-9C571199F2CB}" type="pres">
      <dgm:prSet presAssocID="{80F90A2A-6B87-439B-979C-6FD5C318D94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14F445-4354-D641-A98F-BA24685E7213}" type="pres">
      <dgm:prSet presAssocID="{80F90A2A-6B87-439B-979C-6FD5C318D947}" presName="negativeSpace" presStyleCnt="0"/>
      <dgm:spPr/>
    </dgm:pt>
    <dgm:pt modelId="{0FFC89E6-968B-4D42-84F5-6E8CAC972457}" type="pres">
      <dgm:prSet presAssocID="{80F90A2A-6B87-439B-979C-6FD5C318D947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E1A7E08-0D02-5147-83FD-319F86D1F29F}" type="pres">
      <dgm:prSet presAssocID="{EEAE69CC-BD5A-4304-A4AE-BD7C2474C837}" presName="spaceBetweenRectangles" presStyleCnt="0"/>
      <dgm:spPr/>
    </dgm:pt>
    <dgm:pt modelId="{E3092DFF-056B-EF47-926F-E5A483DC6FA4}" type="pres">
      <dgm:prSet presAssocID="{678F914C-2504-4857-9AE1-6B319EBA1636}" presName="parentLin" presStyleCnt="0"/>
      <dgm:spPr/>
    </dgm:pt>
    <dgm:pt modelId="{7B4978C6-57CA-064D-A343-DDBC06AE812B}" type="pres">
      <dgm:prSet presAssocID="{678F914C-2504-4857-9AE1-6B319EBA1636}" presName="parentLeftMargin" presStyleLbl="node1" presStyleIdx="3" presStyleCnt="5"/>
      <dgm:spPr/>
      <dgm:t>
        <a:bodyPr/>
        <a:lstStyle/>
        <a:p>
          <a:endParaRPr lang="fr-FR"/>
        </a:p>
      </dgm:t>
    </dgm:pt>
    <dgm:pt modelId="{4D3BA280-B234-794C-94C6-100F2DB343CE}" type="pres">
      <dgm:prSet presAssocID="{678F914C-2504-4857-9AE1-6B319EBA163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F9D93BE-130C-924B-B12E-B9B55BB21623}" type="pres">
      <dgm:prSet presAssocID="{678F914C-2504-4857-9AE1-6B319EBA1636}" presName="negativeSpace" presStyleCnt="0"/>
      <dgm:spPr/>
    </dgm:pt>
    <dgm:pt modelId="{9FFA7636-9033-AA4E-837F-9DCAECDE4B9A}" type="pres">
      <dgm:prSet presAssocID="{678F914C-2504-4857-9AE1-6B319EBA1636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23E144C-48C6-4792-B6EA-786609CDA7DA}" srcId="{A57B9E53-4797-4C8C-B63C-A77359D9A669}" destId="{80F90A2A-6B87-439B-979C-6FD5C318D947}" srcOrd="3" destOrd="0" parTransId="{9B39DA20-1109-4D70-802C-95D6707D4594}" sibTransId="{EEAE69CC-BD5A-4304-A4AE-BD7C2474C837}"/>
    <dgm:cxn modelId="{727FC3C4-2CEE-0045-9594-B5D1598A05F5}" type="presOf" srcId="{80F90A2A-6B87-439B-979C-6FD5C318D947}" destId="{FEC70391-A458-1140-980E-9C571199F2CB}" srcOrd="1" destOrd="0" presId="urn:microsoft.com/office/officeart/2005/8/layout/list1"/>
    <dgm:cxn modelId="{7AB39C10-E82B-46A6-8D21-C408C2F13E52}" srcId="{A57B9E53-4797-4C8C-B63C-A77359D9A669}" destId="{3E15C11A-BB65-4EAA-8B6D-CF700FD9334B}" srcOrd="2" destOrd="0" parTransId="{D11FBC1F-9BC6-4DC5-9B31-9AD0BD5F7131}" sibTransId="{BE2424C1-DEDE-459E-A948-9C0DD4F8DE89}"/>
    <dgm:cxn modelId="{6C2A9A40-B4A6-4D19-9D99-0CF8171AC106}" srcId="{99B2BF31-E161-4F9A-8DDD-F0BDC6198A87}" destId="{D1BA0360-1D1F-4B27-95AA-3762E28EEDCD}" srcOrd="0" destOrd="0" parTransId="{D360832C-8EA7-4BEA-9F1B-0CD556155612}" sibTransId="{C0F1E03B-9731-46B2-938A-956212EAB035}"/>
    <dgm:cxn modelId="{E0EF93B6-F3AC-4881-9DB0-D146476B15B8}" srcId="{80F90A2A-6B87-439B-979C-6FD5C318D947}" destId="{250B30F2-4015-4CCB-84CF-61BED02368F9}" srcOrd="1" destOrd="0" parTransId="{0BCEC260-6561-48C8-9142-645988924696}" sibTransId="{9BB01824-A1F8-498C-B2EE-6E0C203D280E}"/>
    <dgm:cxn modelId="{A7EF6E57-FB66-4485-9409-B7B4255B151D}" srcId="{A57B9E53-4797-4C8C-B63C-A77359D9A669}" destId="{678F914C-2504-4857-9AE1-6B319EBA1636}" srcOrd="4" destOrd="0" parTransId="{176F2E02-9827-4C8C-8931-D41C9D4C5A0D}" sibTransId="{C08E976B-B5C8-40FE-BE15-9E938D5956DC}"/>
    <dgm:cxn modelId="{B1BAC79F-34ED-E24E-B9DF-CEDD7F2964EF}" type="presOf" srcId="{1FF8B72B-64D1-43A4-A026-C4CC689B5399}" destId="{8302945E-8F5A-E247-A6E4-1DBE597E9B69}" srcOrd="0" destOrd="1" presId="urn:microsoft.com/office/officeart/2005/8/layout/list1"/>
    <dgm:cxn modelId="{881A4F1E-4B34-D649-B7F4-D24D054B009F}" type="presOf" srcId="{E4A24510-B8EA-402C-BDA5-A54A0BE7CC77}" destId="{8302945E-8F5A-E247-A6E4-1DBE597E9B69}" srcOrd="0" destOrd="3" presId="urn:microsoft.com/office/officeart/2005/8/layout/list1"/>
    <dgm:cxn modelId="{5A131F5B-C9ED-8444-B8EA-9E4B280D6967}" type="presOf" srcId="{80F90A2A-6B87-439B-979C-6FD5C318D947}" destId="{A1077DD6-886C-7641-A6E2-BD57DD616434}" srcOrd="0" destOrd="0" presId="urn:microsoft.com/office/officeart/2005/8/layout/list1"/>
    <dgm:cxn modelId="{63B7F144-F5CF-45EC-9B28-75E5266FA415}" srcId="{3E15C11A-BB65-4EAA-8B6D-CF700FD9334B}" destId="{3691DB07-6106-46C0-AE98-BE736D0F915E}" srcOrd="2" destOrd="0" parTransId="{F5664A01-5517-46B5-B6E6-9AFC392056AD}" sibTransId="{45C64885-9E79-4BDE-AD9C-D611C22C3DD1}"/>
    <dgm:cxn modelId="{1632FE44-4737-094E-BB81-1E61B7B3038F}" type="presOf" srcId="{250B30F2-4015-4CCB-84CF-61BED02368F9}" destId="{0FFC89E6-968B-4D42-84F5-6E8CAC972457}" srcOrd="0" destOrd="1" presId="urn:microsoft.com/office/officeart/2005/8/layout/list1"/>
    <dgm:cxn modelId="{606049DF-A7C5-6947-9C3F-F609043CBF0E}" type="presOf" srcId="{3E15C11A-BB65-4EAA-8B6D-CF700FD9334B}" destId="{CEFB6B38-158C-B245-A8FC-4CBE20719E18}" srcOrd="1" destOrd="0" presId="urn:microsoft.com/office/officeart/2005/8/layout/list1"/>
    <dgm:cxn modelId="{33369F41-51FD-984C-BAC6-CE13354395DE}" type="presOf" srcId="{A57B9E53-4797-4C8C-B63C-A77359D9A669}" destId="{C4A50165-27D2-E84E-A3A1-044E0C8BDA1D}" srcOrd="0" destOrd="0" presId="urn:microsoft.com/office/officeart/2005/8/layout/list1"/>
    <dgm:cxn modelId="{3281477B-AD03-4910-A7F5-9B0D82599328}" srcId="{3E15C11A-BB65-4EAA-8B6D-CF700FD9334B}" destId="{5BA7C55D-9747-4456-B598-44994CB23887}" srcOrd="0" destOrd="0" parTransId="{73A54471-C0AF-400A-BBF4-08C90388BF90}" sibTransId="{DC32D25C-DF5F-4122-80CD-FC27B431B3A8}"/>
    <dgm:cxn modelId="{0D5F1C7D-6D78-4693-9A2D-346BABDC5C2D}" srcId="{163384F1-C85A-46A2-BD03-3AD24DEEEC0B}" destId="{5931B608-45C0-4199-8D49-579FA7EAD790}" srcOrd="0" destOrd="0" parTransId="{949405D8-9344-4CF1-83AB-D26FDAB43A86}" sibTransId="{4D067FAB-1A4E-4D85-8A1E-5DC429EF937A}"/>
    <dgm:cxn modelId="{02B1106B-6458-3F44-AF27-F1E454049AF4}" type="presOf" srcId="{3E15C11A-BB65-4EAA-8B6D-CF700FD9334B}" destId="{92B31A14-DFF0-1649-AE61-279E50BBE5C2}" srcOrd="0" destOrd="0" presId="urn:microsoft.com/office/officeart/2005/8/layout/list1"/>
    <dgm:cxn modelId="{068ECCB1-9E04-47C7-91C3-032023D22819}" srcId="{3E15C11A-BB65-4EAA-8B6D-CF700FD9334B}" destId="{E4A24510-B8EA-402C-BDA5-A54A0BE7CC77}" srcOrd="3" destOrd="0" parTransId="{2AC12CBF-404D-4178-860C-06A895AFFC75}" sibTransId="{02828CCB-C454-431A-80AE-DCE5D8DE9FAD}"/>
    <dgm:cxn modelId="{9116F284-54D8-304A-A884-8885CCB1808D}" type="presOf" srcId="{68B3D04B-A9DC-46DD-9F4B-C39BDE293F27}" destId="{0FFC89E6-968B-4D42-84F5-6E8CAC972457}" srcOrd="0" destOrd="0" presId="urn:microsoft.com/office/officeart/2005/8/layout/list1"/>
    <dgm:cxn modelId="{D5CAB936-2CC8-6E45-89D6-DF118D424EBE}" type="presOf" srcId="{99B2BF31-E161-4F9A-8DDD-F0BDC6198A87}" destId="{CD70966C-C0FD-F84A-8BFC-CA1B85320DE9}" srcOrd="0" destOrd="0" presId="urn:microsoft.com/office/officeart/2005/8/layout/list1"/>
    <dgm:cxn modelId="{A9517C02-AE17-D94F-A5E5-DE6D48E0CEDF}" type="presOf" srcId="{99B2BF31-E161-4F9A-8DDD-F0BDC6198A87}" destId="{356EDE26-69CA-1F4D-9AA2-43C91F882E35}" srcOrd="1" destOrd="0" presId="urn:microsoft.com/office/officeart/2005/8/layout/list1"/>
    <dgm:cxn modelId="{8C90199F-00E7-174E-A60A-455BC3426D26}" type="presOf" srcId="{678F914C-2504-4857-9AE1-6B319EBA1636}" destId="{4D3BA280-B234-794C-94C6-100F2DB343CE}" srcOrd="1" destOrd="0" presId="urn:microsoft.com/office/officeart/2005/8/layout/list1"/>
    <dgm:cxn modelId="{DE7D15BF-605A-DE4A-BA1A-66B85D72C3EA}" type="presOf" srcId="{3691DB07-6106-46C0-AE98-BE736D0F915E}" destId="{8302945E-8F5A-E247-A6E4-1DBE597E9B69}" srcOrd="0" destOrd="2" presId="urn:microsoft.com/office/officeart/2005/8/layout/list1"/>
    <dgm:cxn modelId="{AD6D85E3-DF23-BC4C-943E-125083ABD182}" type="presOf" srcId="{D1BA0360-1D1F-4B27-95AA-3762E28EEDCD}" destId="{C7FC570B-A8B6-604E-9ABC-F3B9061B256C}" srcOrd="0" destOrd="0" presId="urn:microsoft.com/office/officeart/2005/8/layout/list1"/>
    <dgm:cxn modelId="{DE28B3EB-701E-514A-A569-DD4B0F8A143C}" type="presOf" srcId="{5931B608-45C0-4199-8D49-579FA7EAD790}" destId="{9149128B-5D42-B74B-BDEB-3B3A80BE4E5B}" srcOrd="0" destOrd="0" presId="urn:microsoft.com/office/officeart/2005/8/layout/list1"/>
    <dgm:cxn modelId="{8667ADB8-928E-5340-A5B0-FBE2B38B62C1}" type="presOf" srcId="{678F914C-2504-4857-9AE1-6B319EBA1636}" destId="{7B4978C6-57CA-064D-A343-DDBC06AE812B}" srcOrd="0" destOrd="0" presId="urn:microsoft.com/office/officeart/2005/8/layout/list1"/>
    <dgm:cxn modelId="{741B565B-7B90-4836-A1E8-20D7D64A4027}" srcId="{80F90A2A-6B87-439B-979C-6FD5C318D947}" destId="{68B3D04B-A9DC-46DD-9F4B-C39BDE293F27}" srcOrd="0" destOrd="0" parTransId="{D00DB6BF-E5B9-4AAE-9CD3-BACB8BF306D8}" sibTransId="{F79AA12A-B2AE-4FF9-8306-5B26A9B11436}"/>
    <dgm:cxn modelId="{00947980-2494-424A-A440-C062A8D02939}" type="presOf" srcId="{163384F1-C85A-46A2-BD03-3AD24DEEEC0B}" destId="{2125F9D9-EF45-E541-839B-2D667C7C0084}" srcOrd="0" destOrd="0" presId="urn:microsoft.com/office/officeart/2005/8/layout/list1"/>
    <dgm:cxn modelId="{C9218C84-318F-4D14-821B-591C804201B1}" srcId="{3E15C11A-BB65-4EAA-8B6D-CF700FD9334B}" destId="{1FF8B72B-64D1-43A4-A026-C4CC689B5399}" srcOrd="1" destOrd="0" parTransId="{4158B108-D0B1-4EB7-B713-644B4D29F097}" sibTransId="{36A13726-4239-481B-8DFB-B1EA02577ADF}"/>
    <dgm:cxn modelId="{FC2AE40A-38B6-DE41-BBAC-373A51819863}" type="presOf" srcId="{163384F1-C85A-46A2-BD03-3AD24DEEEC0B}" destId="{F95D1573-6807-D146-ADD7-5354D7D60DFB}" srcOrd="1" destOrd="0" presId="urn:microsoft.com/office/officeart/2005/8/layout/list1"/>
    <dgm:cxn modelId="{5A04D926-97CC-4A17-9CDE-20CB26A140C1}" srcId="{678F914C-2504-4857-9AE1-6B319EBA1636}" destId="{6AA991F5-5C78-40C6-85B5-38973D377C56}" srcOrd="0" destOrd="0" parTransId="{9C2FDE74-F6E0-4381-B490-7F436CFCAAFC}" sibTransId="{C867DDC6-7B03-4DD2-8BA0-3B7A10748B0D}"/>
    <dgm:cxn modelId="{7A9B7F27-3CC0-437D-93DE-B14E91D8A41E}" srcId="{A57B9E53-4797-4C8C-B63C-A77359D9A669}" destId="{163384F1-C85A-46A2-BD03-3AD24DEEEC0B}" srcOrd="1" destOrd="0" parTransId="{3F121C0B-FD41-4211-A79F-2EAA4ED0D6A1}" sibTransId="{0AF9C222-C3A5-4BF6-ABCC-6DD4145B1157}"/>
    <dgm:cxn modelId="{56323327-37BE-4570-B8AD-60849F78EC8E}" srcId="{A57B9E53-4797-4C8C-B63C-A77359D9A669}" destId="{99B2BF31-E161-4F9A-8DDD-F0BDC6198A87}" srcOrd="0" destOrd="0" parTransId="{3605FFF7-2FED-406A-81C7-C5D6771CFFBC}" sibTransId="{C34C7010-2C55-46CF-B310-21AE33899580}"/>
    <dgm:cxn modelId="{08C22D2A-BB7A-5B46-80F2-2F35BE6A5994}" type="presOf" srcId="{6AA991F5-5C78-40C6-85B5-38973D377C56}" destId="{9FFA7636-9033-AA4E-837F-9DCAECDE4B9A}" srcOrd="0" destOrd="0" presId="urn:microsoft.com/office/officeart/2005/8/layout/list1"/>
    <dgm:cxn modelId="{F34CCD40-3DEF-A24B-93F4-51919BAC0CBA}" type="presOf" srcId="{5BA7C55D-9747-4456-B598-44994CB23887}" destId="{8302945E-8F5A-E247-A6E4-1DBE597E9B69}" srcOrd="0" destOrd="0" presId="urn:microsoft.com/office/officeart/2005/8/layout/list1"/>
    <dgm:cxn modelId="{FB418F66-2D73-F441-AF3B-536FB3635C28}" type="presParOf" srcId="{C4A50165-27D2-E84E-A3A1-044E0C8BDA1D}" destId="{13ADD8A8-BCF1-C644-81EF-4B96E01DEE26}" srcOrd="0" destOrd="0" presId="urn:microsoft.com/office/officeart/2005/8/layout/list1"/>
    <dgm:cxn modelId="{90969DA8-A405-834D-A1D8-F8D2C6113B6D}" type="presParOf" srcId="{13ADD8A8-BCF1-C644-81EF-4B96E01DEE26}" destId="{CD70966C-C0FD-F84A-8BFC-CA1B85320DE9}" srcOrd="0" destOrd="0" presId="urn:microsoft.com/office/officeart/2005/8/layout/list1"/>
    <dgm:cxn modelId="{B908C2CC-02BC-6A4B-93CA-1315E6EF320E}" type="presParOf" srcId="{13ADD8A8-BCF1-C644-81EF-4B96E01DEE26}" destId="{356EDE26-69CA-1F4D-9AA2-43C91F882E35}" srcOrd="1" destOrd="0" presId="urn:microsoft.com/office/officeart/2005/8/layout/list1"/>
    <dgm:cxn modelId="{DDF04809-8136-4947-AFFF-CC4FD2E8F22F}" type="presParOf" srcId="{C4A50165-27D2-E84E-A3A1-044E0C8BDA1D}" destId="{298517C1-F34F-8544-8B7F-E6CADD8E4240}" srcOrd="1" destOrd="0" presId="urn:microsoft.com/office/officeart/2005/8/layout/list1"/>
    <dgm:cxn modelId="{8F8DF058-98D4-8148-A566-4148A32EC50A}" type="presParOf" srcId="{C4A50165-27D2-E84E-A3A1-044E0C8BDA1D}" destId="{C7FC570B-A8B6-604E-9ABC-F3B9061B256C}" srcOrd="2" destOrd="0" presId="urn:microsoft.com/office/officeart/2005/8/layout/list1"/>
    <dgm:cxn modelId="{ACA6428D-FA79-FA42-A4C6-35EDB7F6C409}" type="presParOf" srcId="{C4A50165-27D2-E84E-A3A1-044E0C8BDA1D}" destId="{E8514009-BC81-9C4A-B27F-39F12047ED80}" srcOrd="3" destOrd="0" presId="urn:microsoft.com/office/officeart/2005/8/layout/list1"/>
    <dgm:cxn modelId="{CEAF2ADF-F33A-F84F-AC3E-D5AAA023F2E8}" type="presParOf" srcId="{C4A50165-27D2-E84E-A3A1-044E0C8BDA1D}" destId="{C46FE3BA-13DB-5940-BBE5-8CA14F5089EC}" srcOrd="4" destOrd="0" presId="urn:microsoft.com/office/officeart/2005/8/layout/list1"/>
    <dgm:cxn modelId="{94EA68D4-75A5-CA4B-B991-51517B8EFC24}" type="presParOf" srcId="{C46FE3BA-13DB-5940-BBE5-8CA14F5089EC}" destId="{2125F9D9-EF45-E541-839B-2D667C7C0084}" srcOrd="0" destOrd="0" presId="urn:microsoft.com/office/officeart/2005/8/layout/list1"/>
    <dgm:cxn modelId="{F51A860B-5CA4-B84A-AF0D-A90B603F28BB}" type="presParOf" srcId="{C46FE3BA-13DB-5940-BBE5-8CA14F5089EC}" destId="{F95D1573-6807-D146-ADD7-5354D7D60DFB}" srcOrd="1" destOrd="0" presId="urn:microsoft.com/office/officeart/2005/8/layout/list1"/>
    <dgm:cxn modelId="{BA2AD169-28A8-C045-8B76-2AE9736A9A15}" type="presParOf" srcId="{C4A50165-27D2-E84E-A3A1-044E0C8BDA1D}" destId="{DCD5C2D8-3647-3F4D-8ACA-576E367B313C}" srcOrd="5" destOrd="0" presId="urn:microsoft.com/office/officeart/2005/8/layout/list1"/>
    <dgm:cxn modelId="{7FDDEBF7-67C5-BF4E-B659-B2D26C73E65C}" type="presParOf" srcId="{C4A50165-27D2-E84E-A3A1-044E0C8BDA1D}" destId="{9149128B-5D42-B74B-BDEB-3B3A80BE4E5B}" srcOrd="6" destOrd="0" presId="urn:microsoft.com/office/officeart/2005/8/layout/list1"/>
    <dgm:cxn modelId="{2EBB30C3-0025-D84A-A064-21A8E4C6EC13}" type="presParOf" srcId="{C4A50165-27D2-E84E-A3A1-044E0C8BDA1D}" destId="{E1D7460E-0A6B-3D48-B97F-1629E85A42F1}" srcOrd="7" destOrd="0" presId="urn:microsoft.com/office/officeart/2005/8/layout/list1"/>
    <dgm:cxn modelId="{B9486F68-47F6-D640-843E-732F7853B7EA}" type="presParOf" srcId="{C4A50165-27D2-E84E-A3A1-044E0C8BDA1D}" destId="{F26EBFCB-D75A-C848-83C4-421CE7B507EC}" srcOrd="8" destOrd="0" presId="urn:microsoft.com/office/officeart/2005/8/layout/list1"/>
    <dgm:cxn modelId="{6025BA61-5C44-4440-B5F8-683D95B7F700}" type="presParOf" srcId="{F26EBFCB-D75A-C848-83C4-421CE7B507EC}" destId="{92B31A14-DFF0-1649-AE61-279E50BBE5C2}" srcOrd="0" destOrd="0" presId="urn:microsoft.com/office/officeart/2005/8/layout/list1"/>
    <dgm:cxn modelId="{A35F3E36-EA7B-2B40-9E6E-8F8C47D374AB}" type="presParOf" srcId="{F26EBFCB-D75A-C848-83C4-421CE7B507EC}" destId="{CEFB6B38-158C-B245-A8FC-4CBE20719E18}" srcOrd="1" destOrd="0" presId="urn:microsoft.com/office/officeart/2005/8/layout/list1"/>
    <dgm:cxn modelId="{11DA300A-0470-114F-AA5B-DB5361F38831}" type="presParOf" srcId="{C4A50165-27D2-E84E-A3A1-044E0C8BDA1D}" destId="{D55E5206-3028-7C44-852F-241B5405EF19}" srcOrd="9" destOrd="0" presId="urn:microsoft.com/office/officeart/2005/8/layout/list1"/>
    <dgm:cxn modelId="{FA96F871-2ACB-2B4E-88DD-B98739651951}" type="presParOf" srcId="{C4A50165-27D2-E84E-A3A1-044E0C8BDA1D}" destId="{8302945E-8F5A-E247-A6E4-1DBE597E9B69}" srcOrd="10" destOrd="0" presId="urn:microsoft.com/office/officeart/2005/8/layout/list1"/>
    <dgm:cxn modelId="{93B1DB73-53A1-7747-B551-DFAE024370DD}" type="presParOf" srcId="{C4A50165-27D2-E84E-A3A1-044E0C8BDA1D}" destId="{4A864335-3499-9C4E-ABD6-CCF380DB434E}" srcOrd="11" destOrd="0" presId="urn:microsoft.com/office/officeart/2005/8/layout/list1"/>
    <dgm:cxn modelId="{8C2B1E5E-9674-7A46-94D0-1FDB5EAD23E3}" type="presParOf" srcId="{C4A50165-27D2-E84E-A3A1-044E0C8BDA1D}" destId="{0346D2F8-975E-C34B-AF5D-9578DD6A207B}" srcOrd="12" destOrd="0" presId="urn:microsoft.com/office/officeart/2005/8/layout/list1"/>
    <dgm:cxn modelId="{32F6A191-8C22-E443-B18A-5AAE4DB26B1A}" type="presParOf" srcId="{0346D2F8-975E-C34B-AF5D-9578DD6A207B}" destId="{A1077DD6-886C-7641-A6E2-BD57DD616434}" srcOrd="0" destOrd="0" presId="urn:microsoft.com/office/officeart/2005/8/layout/list1"/>
    <dgm:cxn modelId="{5EAF23BF-6D02-DF4C-AA35-0FC9800DE4E7}" type="presParOf" srcId="{0346D2F8-975E-C34B-AF5D-9578DD6A207B}" destId="{FEC70391-A458-1140-980E-9C571199F2CB}" srcOrd="1" destOrd="0" presId="urn:microsoft.com/office/officeart/2005/8/layout/list1"/>
    <dgm:cxn modelId="{75FB34B5-2428-EE41-9CBA-22C209429D39}" type="presParOf" srcId="{C4A50165-27D2-E84E-A3A1-044E0C8BDA1D}" destId="{FC14F445-4354-D641-A98F-BA24685E7213}" srcOrd="13" destOrd="0" presId="urn:microsoft.com/office/officeart/2005/8/layout/list1"/>
    <dgm:cxn modelId="{79C3F970-F7D2-AC4B-9CB5-97B018090536}" type="presParOf" srcId="{C4A50165-27D2-E84E-A3A1-044E0C8BDA1D}" destId="{0FFC89E6-968B-4D42-84F5-6E8CAC972457}" srcOrd="14" destOrd="0" presId="urn:microsoft.com/office/officeart/2005/8/layout/list1"/>
    <dgm:cxn modelId="{B8D60EF9-3485-DD41-B9DB-1DCBB23AFAE4}" type="presParOf" srcId="{C4A50165-27D2-E84E-A3A1-044E0C8BDA1D}" destId="{0E1A7E08-0D02-5147-83FD-319F86D1F29F}" srcOrd="15" destOrd="0" presId="urn:microsoft.com/office/officeart/2005/8/layout/list1"/>
    <dgm:cxn modelId="{1233F128-439F-8F40-891A-3F8E88623A46}" type="presParOf" srcId="{C4A50165-27D2-E84E-A3A1-044E0C8BDA1D}" destId="{E3092DFF-056B-EF47-926F-E5A483DC6FA4}" srcOrd="16" destOrd="0" presId="urn:microsoft.com/office/officeart/2005/8/layout/list1"/>
    <dgm:cxn modelId="{93ACDAA6-9225-2049-9C73-FBD7247D17DC}" type="presParOf" srcId="{E3092DFF-056B-EF47-926F-E5A483DC6FA4}" destId="{7B4978C6-57CA-064D-A343-DDBC06AE812B}" srcOrd="0" destOrd="0" presId="urn:microsoft.com/office/officeart/2005/8/layout/list1"/>
    <dgm:cxn modelId="{E349F7CC-0D86-BE4D-82C0-2994EE369820}" type="presParOf" srcId="{E3092DFF-056B-EF47-926F-E5A483DC6FA4}" destId="{4D3BA280-B234-794C-94C6-100F2DB343CE}" srcOrd="1" destOrd="0" presId="urn:microsoft.com/office/officeart/2005/8/layout/list1"/>
    <dgm:cxn modelId="{B533A591-46CE-454E-A3D4-0BE886609AEF}" type="presParOf" srcId="{C4A50165-27D2-E84E-A3A1-044E0C8BDA1D}" destId="{AF9D93BE-130C-924B-B12E-B9B55BB21623}" srcOrd="17" destOrd="0" presId="urn:microsoft.com/office/officeart/2005/8/layout/list1"/>
    <dgm:cxn modelId="{A6838DD6-0246-BC4B-9220-13102FC96C33}" type="presParOf" srcId="{C4A50165-27D2-E84E-A3A1-044E0C8BDA1D}" destId="{9FFA7636-9033-AA4E-837F-9DCAECDE4B9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2384E42-B777-4A69-8619-EF15EF513C13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EFF5C7A7-4A12-48B0-A139-876CB4B8C5AE}">
      <dgm:prSet/>
      <dgm:spPr/>
      <dgm:t>
        <a:bodyPr/>
        <a:lstStyle/>
        <a:p>
          <a:r>
            <a:rPr lang="fr-FR"/>
            <a:t>MTR sous CTCP OP </a:t>
          </a:r>
          <a:endParaRPr lang="en-US"/>
        </a:p>
      </dgm:t>
    </dgm:pt>
    <dgm:pt modelId="{59940BBA-FAE0-4A6D-8339-2043279EA3FC}" type="parTrans" cxnId="{912A470D-9CAA-4AE8-8C5A-010190FE0C73}">
      <dgm:prSet/>
      <dgm:spPr/>
      <dgm:t>
        <a:bodyPr/>
        <a:lstStyle/>
        <a:p>
          <a:endParaRPr lang="en-US"/>
        </a:p>
      </dgm:t>
    </dgm:pt>
    <dgm:pt modelId="{E99D5523-F114-4BA7-B489-125DCEE83D9A}" type="sibTrans" cxnId="{912A470D-9CAA-4AE8-8C5A-010190FE0C73}">
      <dgm:prSet/>
      <dgm:spPr/>
      <dgm:t>
        <a:bodyPr/>
        <a:lstStyle/>
        <a:p>
          <a:endParaRPr lang="en-US"/>
        </a:p>
      </dgm:t>
    </dgm:pt>
    <dgm:pt modelId="{0835D343-7B76-4BB3-8684-0999C68EC1A2}">
      <dgm:prSet/>
      <dgm:spPr/>
      <dgm:t>
        <a:bodyPr/>
        <a:lstStyle/>
        <a:p>
          <a:r>
            <a:rPr lang="fr-FR"/>
            <a:t>Augmentation de la dose d’E</a:t>
          </a:r>
          <a:endParaRPr lang="en-US"/>
        </a:p>
      </dgm:t>
    </dgm:pt>
    <dgm:pt modelId="{3624FBC9-EE38-478D-9AB8-A7E21AA4D15B}" type="parTrans" cxnId="{0B865ADA-2CCA-4ADD-B0F5-04EC7DCD88F3}">
      <dgm:prSet/>
      <dgm:spPr/>
      <dgm:t>
        <a:bodyPr/>
        <a:lstStyle/>
        <a:p>
          <a:endParaRPr lang="en-US"/>
        </a:p>
      </dgm:t>
    </dgm:pt>
    <dgm:pt modelId="{0468224A-9FF3-4E65-B9DD-EDC76E1FF1E5}" type="sibTrans" cxnId="{0B865ADA-2CCA-4ADD-B0F5-04EC7DCD88F3}">
      <dgm:prSet/>
      <dgm:spPr/>
      <dgm:t>
        <a:bodyPr/>
        <a:lstStyle/>
        <a:p>
          <a:endParaRPr lang="en-US"/>
        </a:p>
      </dgm:t>
    </dgm:pt>
    <dgm:pt modelId="{B3AE019E-40CE-4508-9540-290921CDD4CC}">
      <dgm:prSet/>
      <dgm:spPr/>
      <dgm:t>
        <a:bodyPr/>
        <a:lstStyle/>
        <a:p>
          <a:r>
            <a:rPr lang="fr-FR"/>
            <a:t>Chgt du type de P</a:t>
          </a:r>
          <a:endParaRPr lang="en-US"/>
        </a:p>
      </dgm:t>
    </dgm:pt>
    <dgm:pt modelId="{EC918B99-2A0D-4AEB-8359-26ADF913484A}" type="parTrans" cxnId="{FF2DD2C2-FFB0-498A-94C2-C383DD07BF88}">
      <dgm:prSet/>
      <dgm:spPr/>
      <dgm:t>
        <a:bodyPr/>
        <a:lstStyle/>
        <a:p>
          <a:endParaRPr lang="en-US"/>
        </a:p>
      </dgm:t>
    </dgm:pt>
    <dgm:pt modelId="{B67CF861-13FA-4564-8F29-AF382DBED85F}" type="sibTrans" cxnId="{FF2DD2C2-FFB0-498A-94C2-C383DD07BF88}">
      <dgm:prSet/>
      <dgm:spPr/>
      <dgm:t>
        <a:bodyPr/>
        <a:lstStyle/>
        <a:p>
          <a:endParaRPr lang="en-US"/>
        </a:p>
      </dgm:t>
    </dgm:pt>
    <dgm:pt modelId="{9BEAA6D0-2F81-4B0A-B819-4D268EE65F10}">
      <dgm:prSet/>
      <dgm:spPr/>
      <dgm:t>
        <a:bodyPr/>
        <a:lstStyle/>
        <a:p>
          <a:r>
            <a:rPr lang="fr-FR"/>
            <a:t>Prise extra-orale</a:t>
          </a:r>
          <a:endParaRPr lang="en-US"/>
        </a:p>
      </dgm:t>
    </dgm:pt>
    <dgm:pt modelId="{FECA439D-1D03-48EE-BB37-36ADBD686C55}" type="parTrans" cxnId="{860874CB-09F3-463B-8C21-1725A607A578}">
      <dgm:prSet/>
      <dgm:spPr/>
      <dgm:t>
        <a:bodyPr/>
        <a:lstStyle/>
        <a:p>
          <a:endParaRPr lang="en-US"/>
        </a:p>
      </dgm:t>
    </dgm:pt>
    <dgm:pt modelId="{125910EA-FDF3-48F5-BD28-5A291D34F098}" type="sibTrans" cxnId="{860874CB-09F3-463B-8C21-1725A607A578}">
      <dgm:prSet/>
      <dgm:spPr/>
      <dgm:t>
        <a:bodyPr/>
        <a:lstStyle/>
        <a:p>
          <a:endParaRPr lang="en-US"/>
        </a:p>
      </dgm:t>
    </dgm:pt>
    <dgm:pt modelId="{530400CC-3A1B-4DA9-A725-1F49D024C5BB}">
      <dgm:prSet/>
      <dgm:spPr/>
      <dgm:t>
        <a:bodyPr/>
        <a:lstStyle/>
        <a:p>
          <a:r>
            <a:rPr lang="fr-FR"/>
            <a:t>Chgt de CTCP</a:t>
          </a:r>
          <a:endParaRPr lang="en-US"/>
        </a:p>
      </dgm:t>
    </dgm:pt>
    <dgm:pt modelId="{3C5E33EA-AF35-485A-8093-20BB6C77658E}" type="parTrans" cxnId="{0BED458B-56CF-4A03-A841-4C8D2FDD21B5}">
      <dgm:prSet/>
      <dgm:spPr/>
      <dgm:t>
        <a:bodyPr/>
        <a:lstStyle/>
        <a:p>
          <a:endParaRPr lang="en-US"/>
        </a:p>
      </dgm:t>
    </dgm:pt>
    <dgm:pt modelId="{0563162B-C381-48E7-9F5C-D7FE59F259BF}" type="sibTrans" cxnId="{0BED458B-56CF-4A03-A841-4C8D2FDD21B5}">
      <dgm:prSet/>
      <dgm:spPr/>
      <dgm:t>
        <a:bodyPr/>
        <a:lstStyle/>
        <a:p>
          <a:endParaRPr lang="en-US"/>
        </a:p>
      </dgm:t>
    </dgm:pt>
    <dgm:pt modelId="{984C15ED-645D-458F-8142-05AABD5A4C8E}">
      <dgm:prSet/>
      <dgm:spPr/>
      <dgm:t>
        <a:bodyPr/>
        <a:lstStyle/>
        <a:p>
          <a:r>
            <a:rPr lang="fr-FR"/>
            <a:t>&gt; 40 ans :</a:t>
          </a:r>
          <a:endParaRPr lang="en-US"/>
        </a:p>
      </dgm:t>
    </dgm:pt>
    <dgm:pt modelId="{66CA09E8-AFD5-4877-B941-2421A9C45240}" type="parTrans" cxnId="{C98649BB-C4F0-4E7D-80C8-67E5BC322B9C}">
      <dgm:prSet/>
      <dgm:spPr/>
      <dgm:t>
        <a:bodyPr/>
        <a:lstStyle/>
        <a:p>
          <a:endParaRPr lang="en-US"/>
        </a:p>
      </dgm:t>
    </dgm:pt>
    <dgm:pt modelId="{497D8DBD-31FA-4B69-ADEF-C4DB9E0020B2}" type="sibTrans" cxnId="{C98649BB-C4F0-4E7D-80C8-67E5BC322B9C}">
      <dgm:prSet/>
      <dgm:spPr/>
      <dgm:t>
        <a:bodyPr/>
        <a:lstStyle/>
        <a:p>
          <a:endParaRPr lang="en-US"/>
        </a:p>
      </dgm:t>
    </dgm:pt>
    <dgm:pt modelId="{076E44EA-7799-4232-A930-E56D68A7BE23}">
      <dgm:prSet/>
      <dgm:spPr/>
      <dgm:t>
        <a:bodyPr/>
        <a:lstStyle/>
        <a:p>
          <a:r>
            <a:rPr lang="fr-FR"/>
            <a:t>MicroP en 1</a:t>
          </a:r>
          <a:r>
            <a:rPr lang="fr-FR" baseline="30000"/>
            <a:t>ère</a:t>
          </a:r>
          <a:r>
            <a:rPr lang="fr-FR"/>
            <a:t> intention</a:t>
          </a:r>
          <a:endParaRPr lang="en-US"/>
        </a:p>
      </dgm:t>
    </dgm:pt>
    <dgm:pt modelId="{E768C23B-76E2-444F-A30B-DE7D0111155A}" type="parTrans" cxnId="{262464FD-CBCE-4C3D-8A5B-011ABF4D5F46}">
      <dgm:prSet/>
      <dgm:spPr/>
      <dgm:t>
        <a:bodyPr/>
        <a:lstStyle/>
        <a:p>
          <a:endParaRPr lang="en-US"/>
        </a:p>
      </dgm:t>
    </dgm:pt>
    <dgm:pt modelId="{8D6CBCD6-D7FC-400A-8981-C3CBA09EE9AC}" type="sibTrans" cxnId="{262464FD-CBCE-4C3D-8A5B-011ABF4D5F46}">
      <dgm:prSet/>
      <dgm:spPr/>
      <dgm:t>
        <a:bodyPr/>
        <a:lstStyle/>
        <a:p>
          <a:endParaRPr lang="en-US"/>
        </a:p>
      </dgm:t>
    </dgm:pt>
    <dgm:pt modelId="{D1974540-9B29-4D40-9B65-975C32AEA59B}">
      <dgm:prSet/>
      <dgm:spPr/>
      <dgm:t>
        <a:bodyPr/>
        <a:lstStyle/>
        <a:p>
          <a:r>
            <a:rPr lang="fr-FR"/>
            <a:t>DIU cuivre jusqu’à la ménopause si posé &gt; 40 ans, LNG &gt; 45 ans</a:t>
          </a:r>
          <a:endParaRPr lang="en-US"/>
        </a:p>
      </dgm:t>
    </dgm:pt>
    <dgm:pt modelId="{A256DC10-64F6-4CBA-8FFF-10AB55F202CD}" type="parTrans" cxnId="{AAD425F2-8E8C-4337-AD18-A7384AB07AF0}">
      <dgm:prSet/>
      <dgm:spPr/>
      <dgm:t>
        <a:bodyPr/>
        <a:lstStyle/>
        <a:p>
          <a:endParaRPr lang="en-US"/>
        </a:p>
      </dgm:t>
    </dgm:pt>
    <dgm:pt modelId="{139FA56A-E472-42DB-BA82-0DA80D5FC811}" type="sibTrans" cxnId="{AAD425F2-8E8C-4337-AD18-A7384AB07AF0}">
      <dgm:prSet/>
      <dgm:spPr/>
      <dgm:t>
        <a:bodyPr/>
        <a:lstStyle/>
        <a:p>
          <a:endParaRPr lang="en-US"/>
        </a:p>
      </dgm:t>
    </dgm:pt>
    <dgm:pt modelId="{69DE6D4C-1CEC-4EC6-B267-80D73764996D}">
      <dgm:prSet/>
      <dgm:spPr/>
      <dgm:t>
        <a:bodyPr/>
        <a:lstStyle/>
        <a:p>
          <a:r>
            <a:rPr lang="fr-FR"/>
            <a:t>Si douleurs après pose DIU ou pose difficile </a:t>
          </a:r>
          <a:endParaRPr lang="en-US"/>
        </a:p>
      </dgm:t>
    </dgm:pt>
    <dgm:pt modelId="{775C0573-FB59-4BB6-A418-122328CDC317}" type="parTrans" cxnId="{109720BB-80B9-4D0D-A1B7-8FD91BA1541F}">
      <dgm:prSet/>
      <dgm:spPr/>
      <dgm:t>
        <a:bodyPr/>
        <a:lstStyle/>
        <a:p>
          <a:endParaRPr lang="en-US"/>
        </a:p>
      </dgm:t>
    </dgm:pt>
    <dgm:pt modelId="{87EE5C19-60B3-4E86-A625-715B345EF7C7}" type="sibTrans" cxnId="{109720BB-80B9-4D0D-A1B7-8FD91BA1541F}">
      <dgm:prSet/>
      <dgm:spPr/>
      <dgm:t>
        <a:bodyPr/>
        <a:lstStyle/>
        <a:p>
          <a:endParaRPr lang="en-US"/>
        </a:p>
      </dgm:t>
    </dgm:pt>
    <dgm:pt modelId="{51A90B8D-47F7-40DC-8DE9-F30617B00A08}">
      <dgm:prSet/>
      <dgm:spPr/>
      <dgm:t>
        <a:bodyPr/>
        <a:lstStyle/>
        <a:p>
          <a:r>
            <a:rPr lang="fr-FR"/>
            <a:t>ASP ou échographie pelvienne après la pose </a:t>
          </a:r>
          <a:endParaRPr lang="en-US"/>
        </a:p>
      </dgm:t>
    </dgm:pt>
    <dgm:pt modelId="{82822F3E-1C79-400F-9608-34A30ECF7D0C}" type="parTrans" cxnId="{90BD1BE6-EE49-4EDA-9B29-F8559389A61A}">
      <dgm:prSet/>
      <dgm:spPr/>
      <dgm:t>
        <a:bodyPr/>
        <a:lstStyle/>
        <a:p>
          <a:endParaRPr lang="en-US"/>
        </a:p>
      </dgm:t>
    </dgm:pt>
    <dgm:pt modelId="{279CEE98-3594-420D-8CCE-1EF801595B9F}" type="sibTrans" cxnId="{90BD1BE6-EE49-4EDA-9B29-F8559389A61A}">
      <dgm:prSet/>
      <dgm:spPr/>
      <dgm:t>
        <a:bodyPr/>
        <a:lstStyle/>
        <a:p>
          <a:endParaRPr lang="en-US"/>
        </a:p>
      </dgm:t>
    </dgm:pt>
    <dgm:pt modelId="{7AE08F62-D8F1-4CEC-9B99-533A3E719671}">
      <dgm:prSet/>
      <dgm:spPr/>
      <dgm:t>
        <a:bodyPr/>
        <a:lstStyle/>
        <a:p>
          <a:r>
            <a:rPr lang="fr-FR"/>
            <a:t>Patientes à risque IST</a:t>
          </a:r>
          <a:endParaRPr lang="en-US"/>
        </a:p>
      </dgm:t>
    </dgm:pt>
    <dgm:pt modelId="{847CBC2D-5520-48B5-B121-D0BC272D58E6}" type="parTrans" cxnId="{DB6F9392-597D-4CB1-9C3C-A5BC23F1094F}">
      <dgm:prSet/>
      <dgm:spPr/>
      <dgm:t>
        <a:bodyPr/>
        <a:lstStyle/>
        <a:p>
          <a:endParaRPr lang="en-US"/>
        </a:p>
      </dgm:t>
    </dgm:pt>
    <dgm:pt modelId="{56709970-2C8C-4AAD-BBBE-6E3C75D673C0}" type="sibTrans" cxnId="{DB6F9392-597D-4CB1-9C3C-A5BC23F1094F}">
      <dgm:prSet/>
      <dgm:spPr/>
      <dgm:t>
        <a:bodyPr/>
        <a:lstStyle/>
        <a:p>
          <a:endParaRPr lang="en-US"/>
        </a:p>
      </dgm:t>
    </dgm:pt>
    <dgm:pt modelId="{0DCE56B3-B1E8-49AA-865E-C6264E23D558}">
      <dgm:prSet/>
      <dgm:spPr/>
      <dgm:t>
        <a:bodyPr/>
        <a:lstStyle/>
        <a:p>
          <a:r>
            <a:rPr lang="fr-FR"/>
            <a:t>Pas de CI du DIU mais dépistage IST avant la pose </a:t>
          </a:r>
          <a:endParaRPr lang="en-US"/>
        </a:p>
      </dgm:t>
    </dgm:pt>
    <dgm:pt modelId="{2249B583-015D-4059-98DF-0F0476649F37}" type="parTrans" cxnId="{39AEE621-4FCA-4C5B-B926-729A0863E62D}">
      <dgm:prSet/>
      <dgm:spPr/>
      <dgm:t>
        <a:bodyPr/>
        <a:lstStyle/>
        <a:p>
          <a:endParaRPr lang="en-US"/>
        </a:p>
      </dgm:t>
    </dgm:pt>
    <dgm:pt modelId="{A6D723EE-4E81-4453-A8A0-738698993878}" type="sibTrans" cxnId="{39AEE621-4FCA-4C5B-B926-729A0863E62D}">
      <dgm:prSet/>
      <dgm:spPr/>
      <dgm:t>
        <a:bodyPr/>
        <a:lstStyle/>
        <a:p>
          <a:endParaRPr lang="en-US"/>
        </a:p>
      </dgm:t>
    </dgm:pt>
    <dgm:pt modelId="{425C0EA2-23CE-474B-92ED-747E98EB8B2C}" type="pres">
      <dgm:prSet presAssocID="{B2384E42-B777-4A69-8619-EF15EF513C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A8071B5-B663-744E-992A-E42EDA9FBDAF}" type="pres">
      <dgm:prSet presAssocID="{EFF5C7A7-4A12-48B0-A139-876CB4B8C5A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521BA10-E346-FD4E-A186-8CC02CE9366F}" type="pres">
      <dgm:prSet presAssocID="{EFF5C7A7-4A12-48B0-A139-876CB4B8C5AE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F131009-481C-F44F-8BF6-809C5782DCA9}" type="pres">
      <dgm:prSet presAssocID="{984C15ED-645D-458F-8142-05AABD5A4C8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E464D7D-568D-B448-ACCB-6CD5A6218CDC}" type="pres">
      <dgm:prSet presAssocID="{984C15ED-645D-458F-8142-05AABD5A4C8E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2C5FD8F-0E58-7447-A9A6-497EB4D3E2B0}" type="pres">
      <dgm:prSet presAssocID="{69DE6D4C-1CEC-4EC6-B267-80D73764996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D53765-C62B-3647-B134-C44EEAF73575}" type="pres">
      <dgm:prSet presAssocID="{69DE6D4C-1CEC-4EC6-B267-80D73764996D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C9B448C-5EE2-3C48-91AF-52A6E838F4A8}" type="pres">
      <dgm:prSet presAssocID="{7AE08F62-D8F1-4CEC-9B99-533A3E71967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7ED3EB8-9E70-754A-B692-BC5A0E6781C3}" type="pres">
      <dgm:prSet presAssocID="{7AE08F62-D8F1-4CEC-9B99-533A3E719671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D053257-DB70-244D-BBC8-E48E06D91355}" type="presOf" srcId="{076E44EA-7799-4232-A930-E56D68A7BE23}" destId="{4E464D7D-568D-B448-ACCB-6CD5A6218CDC}" srcOrd="0" destOrd="0" presId="urn:microsoft.com/office/officeart/2005/8/layout/vList2"/>
    <dgm:cxn modelId="{860874CB-09F3-463B-8C21-1725A607A578}" srcId="{EFF5C7A7-4A12-48B0-A139-876CB4B8C5AE}" destId="{9BEAA6D0-2F81-4B0A-B819-4D268EE65F10}" srcOrd="2" destOrd="0" parTransId="{FECA439D-1D03-48EE-BB37-36ADBD686C55}" sibTransId="{125910EA-FDF3-48F5-BD28-5A291D34F098}"/>
    <dgm:cxn modelId="{8254647E-26D2-8A4A-955B-DF34BB795708}" type="presOf" srcId="{69DE6D4C-1CEC-4EC6-B267-80D73764996D}" destId="{F2C5FD8F-0E58-7447-A9A6-497EB4D3E2B0}" srcOrd="0" destOrd="0" presId="urn:microsoft.com/office/officeart/2005/8/layout/vList2"/>
    <dgm:cxn modelId="{F0EF3E13-C121-2248-BDED-B9901E08E0C7}" type="presOf" srcId="{B3AE019E-40CE-4508-9540-290921CDD4CC}" destId="{3521BA10-E346-FD4E-A186-8CC02CE9366F}" srcOrd="0" destOrd="1" presId="urn:microsoft.com/office/officeart/2005/8/layout/vList2"/>
    <dgm:cxn modelId="{262464FD-CBCE-4C3D-8A5B-011ABF4D5F46}" srcId="{984C15ED-645D-458F-8142-05AABD5A4C8E}" destId="{076E44EA-7799-4232-A930-E56D68A7BE23}" srcOrd="0" destOrd="0" parTransId="{E768C23B-76E2-444F-A30B-DE7D0111155A}" sibTransId="{8D6CBCD6-D7FC-400A-8981-C3CBA09EE9AC}"/>
    <dgm:cxn modelId="{FF2DD2C2-FFB0-498A-94C2-C383DD07BF88}" srcId="{EFF5C7A7-4A12-48B0-A139-876CB4B8C5AE}" destId="{B3AE019E-40CE-4508-9540-290921CDD4CC}" srcOrd="1" destOrd="0" parTransId="{EC918B99-2A0D-4AEB-8359-26ADF913484A}" sibTransId="{B67CF861-13FA-4564-8F29-AF382DBED85F}"/>
    <dgm:cxn modelId="{5235257D-3297-474D-AE64-2B85E69FD0AD}" type="presOf" srcId="{984C15ED-645D-458F-8142-05AABD5A4C8E}" destId="{BF131009-481C-F44F-8BF6-809C5782DCA9}" srcOrd="0" destOrd="0" presId="urn:microsoft.com/office/officeart/2005/8/layout/vList2"/>
    <dgm:cxn modelId="{AAD425F2-8E8C-4337-AD18-A7384AB07AF0}" srcId="{984C15ED-645D-458F-8142-05AABD5A4C8E}" destId="{D1974540-9B29-4D40-9B65-975C32AEA59B}" srcOrd="1" destOrd="0" parTransId="{A256DC10-64F6-4CBA-8FFF-10AB55F202CD}" sibTransId="{139FA56A-E472-42DB-BA82-0DA80D5FC811}"/>
    <dgm:cxn modelId="{90BD1BE6-EE49-4EDA-9B29-F8559389A61A}" srcId="{69DE6D4C-1CEC-4EC6-B267-80D73764996D}" destId="{51A90B8D-47F7-40DC-8DE9-F30617B00A08}" srcOrd="0" destOrd="0" parTransId="{82822F3E-1C79-400F-9608-34A30ECF7D0C}" sibTransId="{279CEE98-3594-420D-8CCE-1EF801595B9F}"/>
    <dgm:cxn modelId="{0B865ADA-2CCA-4ADD-B0F5-04EC7DCD88F3}" srcId="{EFF5C7A7-4A12-48B0-A139-876CB4B8C5AE}" destId="{0835D343-7B76-4BB3-8684-0999C68EC1A2}" srcOrd="0" destOrd="0" parTransId="{3624FBC9-EE38-478D-9AB8-A7E21AA4D15B}" sibTransId="{0468224A-9FF3-4E65-B9DD-EDC76E1FF1E5}"/>
    <dgm:cxn modelId="{B9FF18B5-60E5-8C40-AC12-E4E06C54CBCD}" type="presOf" srcId="{D1974540-9B29-4D40-9B65-975C32AEA59B}" destId="{4E464D7D-568D-B448-ACCB-6CD5A6218CDC}" srcOrd="0" destOrd="1" presId="urn:microsoft.com/office/officeart/2005/8/layout/vList2"/>
    <dgm:cxn modelId="{39AEE621-4FCA-4C5B-B926-729A0863E62D}" srcId="{7AE08F62-D8F1-4CEC-9B99-533A3E719671}" destId="{0DCE56B3-B1E8-49AA-865E-C6264E23D558}" srcOrd="0" destOrd="0" parTransId="{2249B583-015D-4059-98DF-0F0476649F37}" sibTransId="{A6D723EE-4E81-4453-A8A0-738698993878}"/>
    <dgm:cxn modelId="{A87E4D9F-F625-0F48-A28A-D88962A1ADC5}" type="presOf" srcId="{0835D343-7B76-4BB3-8684-0999C68EC1A2}" destId="{3521BA10-E346-FD4E-A186-8CC02CE9366F}" srcOrd="0" destOrd="0" presId="urn:microsoft.com/office/officeart/2005/8/layout/vList2"/>
    <dgm:cxn modelId="{0BED458B-56CF-4A03-A841-4C8D2FDD21B5}" srcId="{EFF5C7A7-4A12-48B0-A139-876CB4B8C5AE}" destId="{530400CC-3A1B-4DA9-A725-1F49D024C5BB}" srcOrd="3" destOrd="0" parTransId="{3C5E33EA-AF35-485A-8093-20BB6C77658E}" sibTransId="{0563162B-C381-48E7-9F5C-D7FE59F259BF}"/>
    <dgm:cxn modelId="{2ECC9B0B-DD80-6A47-8F89-6E674FC62096}" type="presOf" srcId="{EFF5C7A7-4A12-48B0-A139-876CB4B8C5AE}" destId="{DA8071B5-B663-744E-992A-E42EDA9FBDAF}" srcOrd="0" destOrd="0" presId="urn:microsoft.com/office/officeart/2005/8/layout/vList2"/>
    <dgm:cxn modelId="{DB6F9392-597D-4CB1-9C3C-A5BC23F1094F}" srcId="{B2384E42-B777-4A69-8619-EF15EF513C13}" destId="{7AE08F62-D8F1-4CEC-9B99-533A3E719671}" srcOrd="3" destOrd="0" parTransId="{847CBC2D-5520-48B5-B121-D0BC272D58E6}" sibTransId="{56709970-2C8C-4AAD-BBBE-6E3C75D673C0}"/>
    <dgm:cxn modelId="{12B1202C-307B-DF4B-917D-CC1EE8BCD2B9}" type="presOf" srcId="{B2384E42-B777-4A69-8619-EF15EF513C13}" destId="{425C0EA2-23CE-474B-92ED-747E98EB8B2C}" srcOrd="0" destOrd="0" presId="urn:microsoft.com/office/officeart/2005/8/layout/vList2"/>
    <dgm:cxn modelId="{C98649BB-C4F0-4E7D-80C8-67E5BC322B9C}" srcId="{B2384E42-B777-4A69-8619-EF15EF513C13}" destId="{984C15ED-645D-458F-8142-05AABD5A4C8E}" srcOrd="1" destOrd="0" parTransId="{66CA09E8-AFD5-4877-B941-2421A9C45240}" sibTransId="{497D8DBD-31FA-4B69-ADEF-C4DB9E0020B2}"/>
    <dgm:cxn modelId="{912A470D-9CAA-4AE8-8C5A-010190FE0C73}" srcId="{B2384E42-B777-4A69-8619-EF15EF513C13}" destId="{EFF5C7A7-4A12-48B0-A139-876CB4B8C5AE}" srcOrd="0" destOrd="0" parTransId="{59940BBA-FAE0-4A6D-8339-2043279EA3FC}" sibTransId="{E99D5523-F114-4BA7-B489-125DCEE83D9A}"/>
    <dgm:cxn modelId="{FC5D2F7E-1721-CA46-8DC4-F02DD7C81A5A}" type="presOf" srcId="{530400CC-3A1B-4DA9-A725-1F49D024C5BB}" destId="{3521BA10-E346-FD4E-A186-8CC02CE9366F}" srcOrd="0" destOrd="3" presId="urn:microsoft.com/office/officeart/2005/8/layout/vList2"/>
    <dgm:cxn modelId="{E8F741F2-B064-0447-AEBC-DB81C3C25F59}" type="presOf" srcId="{0DCE56B3-B1E8-49AA-865E-C6264E23D558}" destId="{A7ED3EB8-9E70-754A-B692-BC5A0E6781C3}" srcOrd="0" destOrd="0" presId="urn:microsoft.com/office/officeart/2005/8/layout/vList2"/>
    <dgm:cxn modelId="{647AAA48-B956-A540-AD5E-DEC1F7A5F2F5}" type="presOf" srcId="{7AE08F62-D8F1-4CEC-9B99-533A3E719671}" destId="{AC9B448C-5EE2-3C48-91AF-52A6E838F4A8}" srcOrd="0" destOrd="0" presId="urn:microsoft.com/office/officeart/2005/8/layout/vList2"/>
    <dgm:cxn modelId="{A9B66494-7253-2140-A155-9F179743A659}" type="presOf" srcId="{51A90B8D-47F7-40DC-8DE9-F30617B00A08}" destId="{3AD53765-C62B-3647-B134-C44EEAF73575}" srcOrd="0" destOrd="0" presId="urn:microsoft.com/office/officeart/2005/8/layout/vList2"/>
    <dgm:cxn modelId="{88C441C8-3FBC-CE47-B45C-AF8963101DCA}" type="presOf" srcId="{9BEAA6D0-2F81-4B0A-B819-4D268EE65F10}" destId="{3521BA10-E346-FD4E-A186-8CC02CE9366F}" srcOrd="0" destOrd="2" presId="urn:microsoft.com/office/officeart/2005/8/layout/vList2"/>
    <dgm:cxn modelId="{109720BB-80B9-4D0D-A1B7-8FD91BA1541F}" srcId="{B2384E42-B777-4A69-8619-EF15EF513C13}" destId="{69DE6D4C-1CEC-4EC6-B267-80D73764996D}" srcOrd="2" destOrd="0" parTransId="{775C0573-FB59-4BB6-A418-122328CDC317}" sibTransId="{87EE5C19-60B3-4E86-A625-715B345EF7C7}"/>
    <dgm:cxn modelId="{71D42062-1FFA-EC48-BBBE-59BE89D60B42}" type="presParOf" srcId="{425C0EA2-23CE-474B-92ED-747E98EB8B2C}" destId="{DA8071B5-B663-744E-992A-E42EDA9FBDAF}" srcOrd="0" destOrd="0" presId="urn:microsoft.com/office/officeart/2005/8/layout/vList2"/>
    <dgm:cxn modelId="{413637F7-91FE-F442-91C1-681FD2E2F892}" type="presParOf" srcId="{425C0EA2-23CE-474B-92ED-747E98EB8B2C}" destId="{3521BA10-E346-FD4E-A186-8CC02CE9366F}" srcOrd="1" destOrd="0" presId="urn:microsoft.com/office/officeart/2005/8/layout/vList2"/>
    <dgm:cxn modelId="{0BF3A2E2-A0FA-4044-9705-991336D08E61}" type="presParOf" srcId="{425C0EA2-23CE-474B-92ED-747E98EB8B2C}" destId="{BF131009-481C-F44F-8BF6-809C5782DCA9}" srcOrd="2" destOrd="0" presId="urn:microsoft.com/office/officeart/2005/8/layout/vList2"/>
    <dgm:cxn modelId="{AC8B8D41-4B52-7C40-BA6B-DB2F99FF1BE4}" type="presParOf" srcId="{425C0EA2-23CE-474B-92ED-747E98EB8B2C}" destId="{4E464D7D-568D-B448-ACCB-6CD5A6218CDC}" srcOrd="3" destOrd="0" presId="urn:microsoft.com/office/officeart/2005/8/layout/vList2"/>
    <dgm:cxn modelId="{9CB13C4B-7DD9-E84F-BA9B-6D000C111EB3}" type="presParOf" srcId="{425C0EA2-23CE-474B-92ED-747E98EB8B2C}" destId="{F2C5FD8F-0E58-7447-A9A6-497EB4D3E2B0}" srcOrd="4" destOrd="0" presId="urn:microsoft.com/office/officeart/2005/8/layout/vList2"/>
    <dgm:cxn modelId="{66DCA48B-D794-904A-B143-E33CC6F27EF0}" type="presParOf" srcId="{425C0EA2-23CE-474B-92ED-747E98EB8B2C}" destId="{3AD53765-C62B-3647-B134-C44EEAF73575}" srcOrd="5" destOrd="0" presId="urn:microsoft.com/office/officeart/2005/8/layout/vList2"/>
    <dgm:cxn modelId="{E7E7C662-F86C-A748-9DC8-6E39D2E8DB69}" type="presParOf" srcId="{425C0EA2-23CE-474B-92ED-747E98EB8B2C}" destId="{AC9B448C-5EE2-3C48-91AF-52A6E838F4A8}" srcOrd="6" destOrd="0" presId="urn:microsoft.com/office/officeart/2005/8/layout/vList2"/>
    <dgm:cxn modelId="{C688F870-3978-EA4D-85DB-1FB42890DD0A}" type="presParOf" srcId="{425C0EA2-23CE-474B-92ED-747E98EB8B2C}" destId="{A7ED3EB8-9E70-754A-B692-BC5A0E6781C3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9000126-AD26-401B-A0B1-FCEDF4E49ABC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8955DFB-797A-4874-BA25-CE35905540BD}">
      <dgm:prSet/>
      <dgm:spPr/>
      <dgm:t>
        <a:bodyPr/>
        <a:lstStyle/>
        <a:p>
          <a:r>
            <a:rPr lang="fr-FR"/>
            <a:t>3 parties </a:t>
          </a:r>
          <a:endParaRPr lang="en-US"/>
        </a:p>
      </dgm:t>
    </dgm:pt>
    <dgm:pt modelId="{728784A5-26A4-4297-898B-02539CDA6AE4}" type="parTrans" cxnId="{F2230E32-FB48-4283-9CDF-07259DDEAAD4}">
      <dgm:prSet/>
      <dgm:spPr/>
      <dgm:t>
        <a:bodyPr/>
        <a:lstStyle/>
        <a:p>
          <a:endParaRPr lang="en-US"/>
        </a:p>
      </dgm:t>
    </dgm:pt>
    <dgm:pt modelId="{193FA5D5-353B-40BE-8E15-997D0354C67A}" type="sibTrans" cxnId="{F2230E32-FB48-4283-9CDF-07259DDEAAD4}">
      <dgm:prSet/>
      <dgm:spPr/>
      <dgm:t>
        <a:bodyPr/>
        <a:lstStyle/>
        <a:p>
          <a:endParaRPr lang="en-US"/>
        </a:p>
      </dgm:t>
    </dgm:pt>
    <dgm:pt modelId="{570842C2-B2C3-42DE-AD1B-E725B5BCBE0F}">
      <dgm:prSet/>
      <dgm:spPr/>
      <dgm:t>
        <a:bodyPr/>
        <a:lstStyle/>
        <a:p>
          <a:r>
            <a:rPr lang="fr-FR"/>
            <a:t>Type de prélèvement: classique ou phase liquide </a:t>
          </a:r>
          <a:endParaRPr lang="en-US"/>
        </a:p>
      </dgm:t>
    </dgm:pt>
    <dgm:pt modelId="{721E6C88-887C-49A6-9286-083EFD0C2CDF}" type="parTrans" cxnId="{B8EF72B7-07C0-48CC-BBED-2DF56DC8A323}">
      <dgm:prSet/>
      <dgm:spPr/>
      <dgm:t>
        <a:bodyPr/>
        <a:lstStyle/>
        <a:p>
          <a:endParaRPr lang="en-US"/>
        </a:p>
      </dgm:t>
    </dgm:pt>
    <dgm:pt modelId="{E01EFBB6-A292-460B-9081-836D9031DAFF}" type="sibTrans" cxnId="{B8EF72B7-07C0-48CC-BBED-2DF56DC8A323}">
      <dgm:prSet/>
      <dgm:spPr/>
      <dgm:t>
        <a:bodyPr/>
        <a:lstStyle/>
        <a:p>
          <a:endParaRPr lang="en-US"/>
        </a:p>
      </dgm:t>
    </dgm:pt>
    <dgm:pt modelId="{66DEC65F-2363-4475-911D-E3C7DCCD2CB4}">
      <dgm:prSet/>
      <dgm:spPr/>
      <dgm:t>
        <a:bodyPr/>
        <a:lstStyle/>
        <a:p>
          <a:r>
            <a:rPr lang="fr-FR"/>
            <a:t>Qualité du prélèvement: satisfaisant ou non, avec ou sans cellules endocervicales </a:t>
          </a:r>
          <a:endParaRPr lang="en-US"/>
        </a:p>
      </dgm:t>
    </dgm:pt>
    <dgm:pt modelId="{03AE199A-9B2E-416F-891D-EB74BAB2E12B}" type="parTrans" cxnId="{D89804F9-678D-4B39-A666-CF19B89398F6}">
      <dgm:prSet/>
      <dgm:spPr/>
      <dgm:t>
        <a:bodyPr/>
        <a:lstStyle/>
        <a:p>
          <a:endParaRPr lang="en-US"/>
        </a:p>
      </dgm:t>
    </dgm:pt>
    <dgm:pt modelId="{7C95FC99-A800-4155-A917-63A057BBC669}" type="sibTrans" cxnId="{D89804F9-678D-4B39-A666-CF19B89398F6}">
      <dgm:prSet/>
      <dgm:spPr/>
      <dgm:t>
        <a:bodyPr/>
        <a:lstStyle/>
        <a:p>
          <a:endParaRPr lang="en-US"/>
        </a:p>
      </dgm:t>
    </dgm:pt>
    <dgm:pt modelId="{E728F106-1895-477F-AC5A-65EBB9E47FC8}">
      <dgm:prSet/>
      <dgm:spPr/>
      <dgm:t>
        <a:bodyPr/>
        <a:lstStyle/>
        <a:p>
          <a:r>
            <a:rPr lang="fr-FR"/>
            <a:t>Interprétation </a:t>
          </a:r>
          <a:endParaRPr lang="en-US"/>
        </a:p>
      </dgm:t>
    </dgm:pt>
    <dgm:pt modelId="{E1F367B3-05B2-4512-9DA4-BA1DCCCBE2D0}" type="parTrans" cxnId="{CF1F736B-F5EC-4AED-81D5-1E70AF3E29AC}">
      <dgm:prSet/>
      <dgm:spPr/>
      <dgm:t>
        <a:bodyPr/>
        <a:lstStyle/>
        <a:p>
          <a:endParaRPr lang="en-US"/>
        </a:p>
      </dgm:t>
    </dgm:pt>
    <dgm:pt modelId="{AB8FB94F-19C2-4658-AA32-FC85F46DE2A8}" type="sibTrans" cxnId="{CF1F736B-F5EC-4AED-81D5-1E70AF3E29AC}">
      <dgm:prSet/>
      <dgm:spPr/>
      <dgm:t>
        <a:bodyPr/>
        <a:lstStyle/>
        <a:p>
          <a:endParaRPr lang="en-US"/>
        </a:p>
      </dgm:t>
    </dgm:pt>
    <dgm:pt modelId="{AB931439-3949-459C-ABDA-A2DCDFC7810C}">
      <dgm:prSet/>
      <dgm:spPr/>
      <dgm:t>
        <a:bodyPr/>
        <a:lstStyle/>
        <a:p>
          <a:r>
            <a:rPr lang="fr-FR"/>
            <a:t>Classification de Bethesda </a:t>
          </a:r>
          <a:endParaRPr lang="en-US"/>
        </a:p>
      </dgm:t>
    </dgm:pt>
    <dgm:pt modelId="{AF2054F8-0C61-4C4A-B1F8-F0C006DA05CD}" type="parTrans" cxnId="{A52AD828-8096-4740-A6E2-2591515CC1DF}">
      <dgm:prSet/>
      <dgm:spPr/>
      <dgm:t>
        <a:bodyPr/>
        <a:lstStyle/>
        <a:p>
          <a:endParaRPr lang="en-US"/>
        </a:p>
      </dgm:t>
    </dgm:pt>
    <dgm:pt modelId="{D494CFB7-0B5B-491E-A270-65129F0B5BFB}" type="sibTrans" cxnId="{A52AD828-8096-4740-A6E2-2591515CC1DF}">
      <dgm:prSet/>
      <dgm:spPr/>
      <dgm:t>
        <a:bodyPr/>
        <a:lstStyle/>
        <a:p>
          <a:endParaRPr lang="en-US"/>
        </a:p>
      </dgm:t>
    </dgm:pt>
    <dgm:pt modelId="{900F6A59-F57F-4290-A1E2-AFB07358AAC1}">
      <dgm:prSet/>
      <dgm:spPr/>
      <dgm:t>
        <a:bodyPr/>
        <a:lstStyle/>
        <a:p>
          <a:r>
            <a:rPr lang="fr-FR"/>
            <a:t>Lésions malpighiennes </a:t>
          </a:r>
          <a:endParaRPr lang="en-US"/>
        </a:p>
      </dgm:t>
    </dgm:pt>
    <dgm:pt modelId="{4A693D8F-FD38-422E-B929-204A7A649A2D}" type="parTrans" cxnId="{44D5F507-1137-4065-B519-C75E9C5D7A17}">
      <dgm:prSet/>
      <dgm:spPr/>
      <dgm:t>
        <a:bodyPr/>
        <a:lstStyle/>
        <a:p>
          <a:endParaRPr lang="en-US"/>
        </a:p>
      </dgm:t>
    </dgm:pt>
    <dgm:pt modelId="{F7F7A1E4-5C76-4750-B2C9-0E65805E5908}" type="sibTrans" cxnId="{44D5F507-1137-4065-B519-C75E9C5D7A17}">
      <dgm:prSet/>
      <dgm:spPr/>
      <dgm:t>
        <a:bodyPr/>
        <a:lstStyle/>
        <a:p>
          <a:endParaRPr lang="en-US"/>
        </a:p>
      </dgm:t>
    </dgm:pt>
    <dgm:pt modelId="{A29AEE2D-D229-4AB0-8F8E-0696657ED53A}">
      <dgm:prSet/>
      <dgm:spPr/>
      <dgm:t>
        <a:bodyPr/>
        <a:lstStyle/>
        <a:p>
          <a:r>
            <a:rPr lang="fr-FR"/>
            <a:t>ASCUS: atypie des ₵ épidermoïdes de signification indéterminée </a:t>
          </a:r>
          <a:endParaRPr lang="en-US"/>
        </a:p>
      </dgm:t>
    </dgm:pt>
    <dgm:pt modelId="{BCC45B57-C020-4A81-9A79-A6B75F178477}" type="parTrans" cxnId="{0EA8D547-60B9-4C8C-BAE1-60CD97950FB9}">
      <dgm:prSet/>
      <dgm:spPr/>
      <dgm:t>
        <a:bodyPr/>
        <a:lstStyle/>
        <a:p>
          <a:endParaRPr lang="en-US"/>
        </a:p>
      </dgm:t>
    </dgm:pt>
    <dgm:pt modelId="{30071496-A51D-4ADF-95BB-B077AED944FC}" type="sibTrans" cxnId="{0EA8D547-60B9-4C8C-BAE1-60CD97950FB9}">
      <dgm:prSet/>
      <dgm:spPr/>
      <dgm:t>
        <a:bodyPr/>
        <a:lstStyle/>
        <a:p>
          <a:endParaRPr lang="en-US"/>
        </a:p>
      </dgm:t>
    </dgm:pt>
    <dgm:pt modelId="{BBFD1706-8CE7-443D-9BEF-9259AF4E31AA}">
      <dgm:prSet/>
      <dgm:spPr/>
      <dgm:t>
        <a:bodyPr/>
        <a:lstStyle/>
        <a:p>
          <a:r>
            <a:rPr lang="fr-FR"/>
            <a:t>ASCH: atypie des ₵ épidermoïdes ne permettant pas d’éliminer une HSIL</a:t>
          </a:r>
          <a:endParaRPr lang="en-US"/>
        </a:p>
      </dgm:t>
    </dgm:pt>
    <dgm:pt modelId="{20BF9130-C4D5-47C9-95E6-F1FD099F0880}" type="parTrans" cxnId="{A5935407-C47F-4FEB-88B5-A89C808A3DEE}">
      <dgm:prSet/>
      <dgm:spPr/>
      <dgm:t>
        <a:bodyPr/>
        <a:lstStyle/>
        <a:p>
          <a:endParaRPr lang="en-US"/>
        </a:p>
      </dgm:t>
    </dgm:pt>
    <dgm:pt modelId="{8BE81A0C-9374-4612-8E6D-E2C2707D2C86}" type="sibTrans" cxnId="{A5935407-C47F-4FEB-88B5-A89C808A3DEE}">
      <dgm:prSet/>
      <dgm:spPr/>
      <dgm:t>
        <a:bodyPr/>
        <a:lstStyle/>
        <a:p>
          <a:endParaRPr lang="en-US"/>
        </a:p>
      </dgm:t>
    </dgm:pt>
    <dgm:pt modelId="{6CD20D29-5510-4D50-9672-86544E5D3FC4}">
      <dgm:prSet/>
      <dgm:spPr/>
      <dgm:t>
        <a:bodyPr/>
        <a:lstStyle/>
        <a:p>
          <a:r>
            <a:rPr lang="fr-FR"/>
            <a:t>LSIL: lésion intra-épithéliale de bas grade</a:t>
          </a:r>
          <a:endParaRPr lang="en-US"/>
        </a:p>
      </dgm:t>
    </dgm:pt>
    <dgm:pt modelId="{FEB13F14-CBB5-496E-900C-22A4A604B89E}" type="parTrans" cxnId="{D21DBCFC-4F2B-4831-B5D1-B01E9D0C9686}">
      <dgm:prSet/>
      <dgm:spPr/>
      <dgm:t>
        <a:bodyPr/>
        <a:lstStyle/>
        <a:p>
          <a:endParaRPr lang="en-US"/>
        </a:p>
      </dgm:t>
    </dgm:pt>
    <dgm:pt modelId="{7699A76C-ADF9-4767-A846-B1B29F90E1DA}" type="sibTrans" cxnId="{D21DBCFC-4F2B-4831-B5D1-B01E9D0C9686}">
      <dgm:prSet/>
      <dgm:spPr/>
      <dgm:t>
        <a:bodyPr/>
        <a:lstStyle/>
        <a:p>
          <a:endParaRPr lang="en-US"/>
        </a:p>
      </dgm:t>
    </dgm:pt>
    <dgm:pt modelId="{DB3A8D76-14AB-4192-8302-93DC915C70E4}">
      <dgm:prSet/>
      <dgm:spPr/>
      <dgm:t>
        <a:bodyPr/>
        <a:lstStyle/>
        <a:p>
          <a:r>
            <a:rPr lang="fr-FR"/>
            <a:t>HSIL: lésion intra-épithéliale de haut grade </a:t>
          </a:r>
          <a:endParaRPr lang="en-US"/>
        </a:p>
      </dgm:t>
    </dgm:pt>
    <dgm:pt modelId="{F88E5651-96DF-47A2-8ED3-B31601560D97}" type="parTrans" cxnId="{AC9B517A-B7F6-4B87-A5E4-399B94490C99}">
      <dgm:prSet/>
      <dgm:spPr/>
      <dgm:t>
        <a:bodyPr/>
        <a:lstStyle/>
        <a:p>
          <a:endParaRPr lang="en-US"/>
        </a:p>
      </dgm:t>
    </dgm:pt>
    <dgm:pt modelId="{81D4622C-2B6A-4420-978A-B25F469813BB}" type="sibTrans" cxnId="{AC9B517A-B7F6-4B87-A5E4-399B94490C99}">
      <dgm:prSet/>
      <dgm:spPr/>
      <dgm:t>
        <a:bodyPr/>
        <a:lstStyle/>
        <a:p>
          <a:endParaRPr lang="en-US"/>
        </a:p>
      </dgm:t>
    </dgm:pt>
    <dgm:pt modelId="{EAF3ED46-912A-4779-8D60-4E4504888266}">
      <dgm:prSet/>
      <dgm:spPr/>
      <dgm:t>
        <a:bodyPr/>
        <a:lstStyle/>
        <a:p>
          <a:r>
            <a:rPr lang="fr-FR"/>
            <a:t>Carcinome épidermoïde</a:t>
          </a:r>
          <a:endParaRPr lang="en-US"/>
        </a:p>
      </dgm:t>
    </dgm:pt>
    <dgm:pt modelId="{3C6198BE-E17A-4DCB-A8E6-2B3B2CED5456}" type="parTrans" cxnId="{A40FE9AE-0C7D-48F6-8E52-6322C8E8073F}">
      <dgm:prSet/>
      <dgm:spPr/>
      <dgm:t>
        <a:bodyPr/>
        <a:lstStyle/>
        <a:p>
          <a:endParaRPr lang="en-US"/>
        </a:p>
      </dgm:t>
    </dgm:pt>
    <dgm:pt modelId="{B31D2BB5-48A2-42F1-B987-3D41A1C24A4C}" type="sibTrans" cxnId="{A40FE9AE-0C7D-48F6-8E52-6322C8E8073F}">
      <dgm:prSet/>
      <dgm:spPr/>
      <dgm:t>
        <a:bodyPr/>
        <a:lstStyle/>
        <a:p>
          <a:endParaRPr lang="en-US"/>
        </a:p>
      </dgm:t>
    </dgm:pt>
    <dgm:pt modelId="{00BEE460-D2B7-411A-BBAE-56DB00C0B417}">
      <dgm:prSet/>
      <dgm:spPr/>
      <dgm:t>
        <a:bodyPr/>
        <a:lstStyle/>
        <a:p>
          <a:r>
            <a:rPr lang="fr-FR"/>
            <a:t>Lésions glandulaires</a:t>
          </a:r>
          <a:endParaRPr lang="en-US"/>
        </a:p>
      </dgm:t>
    </dgm:pt>
    <dgm:pt modelId="{868E4C11-0F08-472F-924C-CEBBACBF1AD1}" type="parTrans" cxnId="{0D44A554-F7AE-4C56-87DD-A9E7B139D955}">
      <dgm:prSet/>
      <dgm:spPr/>
      <dgm:t>
        <a:bodyPr/>
        <a:lstStyle/>
        <a:p>
          <a:endParaRPr lang="en-US"/>
        </a:p>
      </dgm:t>
    </dgm:pt>
    <dgm:pt modelId="{929D743A-7686-46D9-8F8F-E99C912BDDAA}" type="sibTrans" cxnId="{0D44A554-F7AE-4C56-87DD-A9E7B139D955}">
      <dgm:prSet/>
      <dgm:spPr/>
      <dgm:t>
        <a:bodyPr/>
        <a:lstStyle/>
        <a:p>
          <a:endParaRPr lang="en-US"/>
        </a:p>
      </dgm:t>
    </dgm:pt>
    <dgm:pt modelId="{296A36DA-8037-487A-9708-926EAA6F3FC7}">
      <dgm:prSet/>
      <dgm:spPr/>
      <dgm:t>
        <a:bodyPr/>
        <a:lstStyle/>
        <a:p>
          <a:r>
            <a:rPr lang="fr-FR"/>
            <a:t>AGC: atypies des ₵ glandulaires</a:t>
          </a:r>
          <a:endParaRPr lang="en-US"/>
        </a:p>
      </dgm:t>
    </dgm:pt>
    <dgm:pt modelId="{572B9CA2-3441-458E-8A4F-280B58B1BCD4}" type="parTrans" cxnId="{C34E20B2-FDDE-4DBF-9F32-6AA05DB11C1B}">
      <dgm:prSet/>
      <dgm:spPr/>
      <dgm:t>
        <a:bodyPr/>
        <a:lstStyle/>
        <a:p>
          <a:endParaRPr lang="en-US"/>
        </a:p>
      </dgm:t>
    </dgm:pt>
    <dgm:pt modelId="{E8D22E4F-D9DA-455A-BFCF-BEED923BE123}" type="sibTrans" cxnId="{C34E20B2-FDDE-4DBF-9F32-6AA05DB11C1B}">
      <dgm:prSet/>
      <dgm:spPr/>
      <dgm:t>
        <a:bodyPr/>
        <a:lstStyle/>
        <a:p>
          <a:endParaRPr lang="en-US"/>
        </a:p>
      </dgm:t>
    </dgm:pt>
    <dgm:pt modelId="{15E33FEB-A822-4B5D-8B3A-0E4FBE309022}">
      <dgm:prSet/>
      <dgm:spPr/>
      <dgm:t>
        <a:bodyPr/>
        <a:lstStyle/>
        <a:p>
          <a:r>
            <a:rPr lang="fr-FR"/>
            <a:t>AIS: adénocarcinome endocervical in situ</a:t>
          </a:r>
          <a:endParaRPr lang="en-US"/>
        </a:p>
      </dgm:t>
    </dgm:pt>
    <dgm:pt modelId="{6DA302D9-844E-43B5-A076-9FB970C999B2}" type="parTrans" cxnId="{83E85AD2-A527-46B4-B697-2D9EA32887C7}">
      <dgm:prSet/>
      <dgm:spPr/>
      <dgm:t>
        <a:bodyPr/>
        <a:lstStyle/>
        <a:p>
          <a:endParaRPr lang="en-US"/>
        </a:p>
      </dgm:t>
    </dgm:pt>
    <dgm:pt modelId="{0D01FC73-44B3-4AF3-9114-5D2E1F470055}" type="sibTrans" cxnId="{83E85AD2-A527-46B4-B697-2D9EA32887C7}">
      <dgm:prSet/>
      <dgm:spPr/>
      <dgm:t>
        <a:bodyPr/>
        <a:lstStyle/>
        <a:p>
          <a:endParaRPr lang="en-US"/>
        </a:p>
      </dgm:t>
    </dgm:pt>
    <dgm:pt modelId="{09D87153-87F9-4355-9AC5-A3C0868287BA}">
      <dgm:prSet/>
      <dgm:spPr/>
      <dgm:t>
        <a:bodyPr/>
        <a:lstStyle/>
        <a:p>
          <a:r>
            <a:rPr lang="fr-FR"/>
            <a:t>Adénocarcinome invasif</a:t>
          </a:r>
          <a:endParaRPr lang="en-US"/>
        </a:p>
      </dgm:t>
    </dgm:pt>
    <dgm:pt modelId="{6339825F-62BD-4987-BA6E-F9DA55074340}" type="parTrans" cxnId="{7A18AFB5-BC3C-45D5-AF1A-E128F94D06E4}">
      <dgm:prSet/>
      <dgm:spPr/>
      <dgm:t>
        <a:bodyPr/>
        <a:lstStyle/>
        <a:p>
          <a:endParaRPr lang="en-US"/>
        </a:p>
      </dgm:t>
    </dgm:pt>
    <dgm:pt modelId="{E7E27759-F0A3-4FB8-9C21-9D8BCA43A894}" type="sibTrans" cxnId="{7A18AFB5-BC3C-45D5-AF1A-E128F94D06E4}">
      <dgm:prSet/>
      <dgm:spPr/>
      <dgm:t>
        <a:bodyPr/>
        <a:lstStyle/>
        <a:p>
          <a:endParaRPr lang="en-US"/>
        </a:p>
      </dgm:t>
    </dgm:pt>
    <dgm:pt modelId="{7C82045A-657D-6546-8BD8-92FDFA79DFCA}" type="pres">
      <dgm:prSet presAssocID="{A9000126-AD26-401B-A0B1-FCEDF4E49AB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C20834A-6A6D-674D-B489-C67D69842A51}" type="pres">
      <dgm:prSet presAssocID="{38955DFB-797A-4874-BA25-CE35905540BD}" presName="parentLin" presStyleCnt="0"/>
      <dgm:spPr/>
    </dgm:pt>
    <dgm:pt modelId="{CBE61A21-275F-1140-8CDC-C8A70316E18B}" type="pres">
      <dgm:prSet presAssocID="{38955DFB-797A-4874-BA25-CE35905540BD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1F3987F4-FFB7-7345-B99E-DBF9FC108DB3}" type="pres">
      <dgm:prSet presAssocID="{38955DFB-797A-4874-BA25-CE35905540B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3B3F9C-02F1-C64A-8F36-EFBAAAA2B9FC}" type="pres">
      <dgm:prSet presAssocID="{38955DFB-797A-4874-BA25-CE35905540BD}" presName="negativeSpace" presStyleCnt="0"/>
      <dgm:spPr/>
    </dgm:pt>
    <dgm:pt modelId="{8C93F0F3-DB98-8341-80CD-AF510FCD82CA}" type="pres">
      <dgm:prSet presAssocID="{38955DFB-797A-4874-BA25-CE35905540BD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ADC2D12-CC58-A043-B2FC-9E087792C2A5}" type="pres">
      <dgm:prSet presAssocID="{193FA5D5-353B-40BE-8E15-997D0354C67A}" presName="spaceBetweenRectangles" presStyleCnt="0"/>
      <dgm:spPr/>
    </dgm:pt>
    <dgm:pt modelId="{1D8FDA27-7773-6346-9975-1BBC5530F715}" type="pres">
      <dgm:prSet presAssocID="{AB931439-3949-459C-ABDA-A2DCDFC7810C}" presName="parentLin" presStyleCnt="0"/>
      <dgm:spPr/>
    </dgm:pt>
    <dgm:pt modelId="{4E239ECF-2017-E74F-A325-75A378679393}" type="pres">
      <dgm:prSet presAssocID="{AB931439-3949-459C-ABDA-A2DCDFC7810C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D741AC29-759F-914F-BE86-7DC837016DF0}" type="pres">
      <dgm:prSet presAssocID="{AB931439-3949-459C-ABDA-A2DCDFC7810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F01B0CE-0C11-BC4C-9CCB-5B786BDEE303}" type="pres">
      <dgm:prSet presAssocID="{AB931439-3949-459C-ABDA-A2DCDFC7810C}" presName="negativeSpace" presStyleCnt="0"/>
      <dgm:spPr/>
    </dgm:pt>
    <dgm:pt modelId="{3EF830B2-BA68-C844-A58D-6C3EC3916C32}" type="pres">
      <dgm:prSet presAssocID="{AB931439-3949-459C-ABDA-A2DCDFC7810C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8EF72B7-07C0-48CC-BBED-2DF56DC8A323}" srcId="{38955DFB-797A-4874-BA25-CE35905540BD}" destId="{570842C2-B2C3-42DE-AD1B-E725B5BCBE0F}" srcOrd="0" destOrd="0" parTransId="{721E6C88-887C-49A6-9286-083EFD0C2CDF}" sibTransId="{E01EFBB6-A292-460B-9081-836D9031DAFF}"/>
    <dgm:cxn modelId="{CF1F736B-F5EC-4AED-81D5-1E70AF3E29AC}" srcId="{38955DFB-797A-4874-BA25-CE35905540BD}" destId="{E728F106-1895-477F-AC5A-65EBB9E47FC8}" srcOrd="2" destOrd="0" parTransId="{E1F367B3-05B2-4512-9DA4-BA1DCCCBE2D0}" sibTransId="{AB8FB94F-19C2-4658-AA32-FC85F46DE2A8}"/>
    <dgm:cxn modelId="{D006ADF8-1763-FA42-9427-AA240B1DF971}" type="presOf" srcId="{DB3A8D76-14AB-4192-8302-93DC915C70E4}" destId="{3EF830B2-BA68-C844-A58D-6C3EC3916C32}" srcOrd="0" destOrd="4" presId="urn:microsoft.com/office/officeart/2005/8/layout/list1"/>
    <dgm:cxn modelId="{83E85AD2-A527-46B4-B697-2D9EA32887C7}" srcId="{00BEE460-D2B7-411A-BBAE-56DB00C0B417}" destId="{15E33FEB-A822-4B5D-8B3A-0E4FBE309022}" srcOrd="1" destOrd="0" parTransId="{6DA302D9-844E-43B5-A076-9FB970C999B2}" sibTransId="{0D01FC73-44B3-4AF3-9114-5D2E1F470055}"/>
    <dgm:cxn modelId="{D89804F9-678D-4B39-A666-CF19B89398F6}" srcId="{38955DFB-797A-4874-BA25-CE35905540BD}" destId="{66DEC65F-2363-4475-911D-E3C7DCCD2CB4}" srcOrd="1" destOrd="0" parTransId="{03AE199A-9B2E-416F-891D-EB74BAB2E12B}" sibTransId="{7C95FC99-A800-4155-A917-63A057BBC669}"/>
    <dgm:cxn modelId="{0D44A554-F7AE-4C56-87DD-A9E7B139D955}" srcId="{AB931439-3949-459C-ABDA-A2DCDFC7810C}" destId="{00BEE460-D2B7-411A-BBAE-56DB00C0B417}" srcOrd="1" destOrd="0" parTransId="{868E4C11-0F08-472F-924C-CEBBACBF1AD1}" sibTransId="{929D743A-7686-46D9-8F8F-E99C912BDDAA}"/>
    <dgm:cxn modelId="{7A18AFB5-BC3C-45D5-AF1A-E128F94D06E4}" srcId="{00BEE460-D2B7-411A-BBAE-56DB00C0B417}" destId="{09D87153-87F9-4355-9AC5-A3C0868287BA}" srcOrd="2" destOrd="0" parTransId="{6339825F-62BD-4987-BA6E-F9DA55074340}" sibTransId="{E7E27759-F0A3-4FB8-9C21-9D8BCA43A894}"/>
    <dgm:cxn modelId="{F10BB250-5B5A-934D-B8D8-1BE9526EFEA9}" type="presOf" srcId="{900F6A59-F57F-4290-A1E2-AFB07358AAC1}" destId="{3EF830B2-BA68-C844-A58D-6C3EC3916C32}" srcOrd="0" destOrd="0" presId="urn:microsoft.com/office/officeart/2005/8/layout/list1"/>
    <dgm:cxn modelId="{5643A889-8431-6B45-9C49-F151AD2A59AE}" type="presOf" srcId="{00BEE460-D2B7-411A-BBAE-56DB00C0B417}" destId="{3EF830B2-BA68-C844-A58D-6C3EC3916C32}" srcOrd="0" destOrd="6" presId="urn:microsoft.com/office/officeart/2005/8/layout/list1"/>
    <dgm:cxn modelId="{409BA45E-5C42-8A46-8974-B192BCAC190A}" type="presOf" srcId="{38955DFB-797A-4874-BA25-CE35905540BD}" destId="{CBE61A21-275F-1140-8CDC-C8A70316E18B}" srcOrd="0" destOrd="0" presId="urn:microsoft.com/office/officeart/2005/8/layout/list1"/>
    <dgm:cxn modelId="{7336DD4C-4CD9-1448-BB39-C274AE02F010}" type="presOf" srcId="{AB931439-3949-459C-ABDA-A2DCDFC7810C}" destId="{4E239ECF-2017-E74F-A325-75A378679393}" srcOrd="0" destOrd="0" presId="urn:microsoft.com/office/officeart/2005/8/layout/list1"/>
    <dgm:cxn modelId="{DF216C3F-EAB7-A743-A601-A80001F35C2D}" type="presOf" srcId="{A9000126-AD26-401B-A0B1-FCEDF4E49ABC}" destId="{7C82045A-657D-6546-8BD8-92FDFA79DFCA}" srcOrd="0" destOrd="0" presId="urn:microsoft.com/office/officeart/2005/8/layout/list1"/>
    <dgm:cxn modelId="{0687D360-070F-D34B-A5DF-707E3ED8E36A}" type="presOf" srcId="{66DEC65F-2363-4475-911D-E3C7DCCD2CB4}" destId="{8C93F0F3-DB98-8341-80CD-AF510FCD82CA}" srcOrd="0" destOrd="1" presId="urn:microsoft.com/office/officeart/2005/8/layout/list1"/>
    <dgm:cxn modelId="{919F56F8-2033-7E45-AD6F-9E57111C583A}" type="presOf" srcId="{EAF3ED46-912A-4779-8D60-4E4504888266}" destId="{3EF830B2-BA68-C844-A58D-6C3EC3916C32}" srcOrd="0" destOrd="5" presId="urn:microsoft.com/office/officeart/2005/8/layout/list1"/>
    <dgm:cxn modelId="{F2230E32-FB48-4283-9CDF-07259DDEAAD4}" srcId="{A9000126-AD26-401B-A0B1-FCEDF4E49ABC}" destId="{38955DFB-797A-4874-BA25-CE35905540BD}" srcOrd="0" destOrd="0" parTransId="{728784A5-26A4-4297-898B-02539CDA6AE4}" sibTransId="{193FA5D5-353B-40BE-8E15-997D0354C67A}"/>
    <dgm:cxn modelId="{793DD8C4-BD86-904F-97C0-E0A2DAB553AE}" type="presOf" srcId="{6CD20D29-5510-4D50-9672-86544E5D3FC4}" destId="{3EF830B2-BA68-C844-A58D-6C3EC3916C32}" srcOrd="0" destOrd="3" presId="urn:microsoft.com/office/officeart/2005/8/layout/list1"/>
    <dgm:cxn modelId="{A52AD828-8096-4740-A6E2-2591515CC1DF}" srcId="{A9000126-AD26-401B-A0B1-FCEDF4E49ABC}" destId="{AB931439-3949-459C-ABDA-A2DCDFC7810C}" srcOrd="1" destOrd="0" parTransId="{AF2054F8-0C61-4C4A-B1F8-F0C006DA05CD}" sibTransId="{D494CFB7-0B5B-491E-A270-65129F0B5BFB}"/>
    <dgm:cxn modelId="{C34E20B2-FDDE-4DBF-9F32-6AA05DB11C1B}" srcId="{00BEE460-D2B7-411A-BBAE-56DB00C0B417}" destId="{296A36DA-8037-487A-9708-926EAA6F3FC7}" srcOrd="0" destOrd="0" parTransId="{572B9CA2-3441-458E-8A4F-280B58B1BCD4}" sibTransId="{E8D22E4F-D9DA-455A-BFCF-BEED923BE123}"/>
    <dgm:cxn modelId="{A5935407-C47F-4FEB-88B5-A89C808A3DEE}" srcId="{900F6A59-F57F-4290-A1E2-AFB07358AAC1}" destId="{BBFD1706-8CE7-443D-9BEF-9259AF4E31AA}" srcOrd="1" destOrd="0" parTransId="{20BF9130-C4D5-47C9-95E6-F1FD099F0880}" sibTransId="{8BE81A0C-9374-4612-8E6D-E2C2707D2C86}"/>
    <dgm:cxn modelId="{0DD1C4A2-0A85-5844-A2B1-CF2B83807B44}" type="presOf" srcId="{BBFD1706-8CE7-443D-9BEF-9259AF4E31AA}" destId="{3EF830B2-BA68-C844-A58D-6C3EC3916C32}" srcOrd="0" destOrd="2" presId="urn:microsoft.com/office/officeart/2005/8/layout/list1"/>
    <dgm:cxn modelId="{39CD2776-BF19-4042-911D-3695A94F61EB}" type="presOf" srcId="{570842C2-B2C3-42DE-AD1B-E725B5BCBE0F}" destId="{8C93F0F3-DB98-8341-80CD-AF510FCD82CA}" srcOrd="0" destOrd="0" presId="urn:microsoft.com/office/officeart/2005/8/layout/list1"/>
    <dgm:cxn modelId="{B3A331D8-7EEB-2942-9EBE-D058C82F6F00}" type="presOf" srcId="{09D87153-87F9-4355-9AC5-A3C0868287BA}" destId="{3EF830B2-BA68-C844-A58D-6C3EC3916C32}" srcOrd="0" destOrd="9" presId="urn:microsoft.com/office/officeart/2005/8/layout/list1"/>
    <dgm:cxn modelId="{A40FE9AE-0C7D-48F6-8E52-6322C8E8073F}" srcId="{900F6A59-F57F-4290-A1E2-AFB07358AAC1}" destId="{EAF3ED46-912A-4779-8D60-4E4504888266}" srcOrd="4" destOrd="0" parTransId="{3C6198BE-E17A-4DCB-A8E6-2B3B2CED5456}" sibTransId="{B31D2BB5-48A2-42F1-B987-3D41A1C24A4C}"/>
    <dgm:cxn modelId="{417DAF1F-78D2-3448-9389-30F13809513C}" type="presOf" srcId="{38955DFB-797A-4874-BA25-CE35905540BD}" destId="{1F3987F4-FFB7-7345-B99E-DBF9FC108DB3}" srcOrd="1" destOrd="0" presId="urn:microsoft.com/office/officeart/2005/8/layout/list1"/>
    <dgm:cxn modelId="{D21DBCFC-4F2B-4831-B5D1-B01E9D0C9686}" srcId="{900F6A59-F57F-4290-A1E2-AFB07358AAC1}" destId="{6CD20D29-5510-4D50-9672-86544E5D3FC4}" srcOrd="2" destOrd="0" parTransId="{FEB13F14-CBB5-496E-900C-22A4A604B89E}" sibTransId="{7699A76C-ADF9-4767-A846-B1B29F90E1DA}"/>
    <dgm:cxn modelId="{560A485A-2568-E74F-B3AD-83B6F3CDD3B7}" type="presOf" srcId="{A29AEE2D-D229-4AB0-8F8E-0696657ED53A}" destId="{3EF830B2-BA68-C844-A58D-6C3EC3916C32}" srcOrd="0" destOrd="1" presId="urn:microsoft.com/office/officeart/2005/8/layout/list1"/>
    <dgm:cxn modelId="{0FD7ECCC-1A69-754D-8B81-6313C61CC9DE}" type="presOf" srcId="{E728F106-1895-477F-AC5A-65EBB9E47FC8}" destId="{8C93F0F3-DB98-8341-80CD-AF510FCD82CA}" srcOrd="0" destOrd="2" presId="urn:microsoft.com/office/officeart/2005/8/layout/list1"/>
    <dgm:cxn modelId="{A42BCEE9-A42C-DC45-A2F9-A391BA7440B4}" type="presOf" srcId="{15E33FEB-A822-4B5D-8B3A-0E4FBE309022}" destId="{3EF830B2-BA68-C844-A58D-6C3EC3916C32}" srcOrd="0" destOrd="8" presId="urn:microsoft.com/office/officeart/2005/8/layout/list1"/>
    <dgm:cxn modelId="{E49FDC3A-918F-E948-BE16-42BCE39CAF52}" type="presOf" srcId="{296A36DA-8037-487A-9708-926EAA6F3FC7}" destId="{3EF830B2-BA68-C844-A58D-6C3EC3916C32}" srcOrd="0" destOrd="7" presId="urn:microsoft.com/office/officeart/2005/8/layout/list1"/>
    <dgm:cxn modelId="{0EA8D547-60B9-4C8C-BAE1-60CD97950FB9}" srcId="{900F6A59-F57F-4290-A1E2-AFB07358AAC1}" destId="{A29AEE2D-D229-4AB0-8F8E-0696657ED53A}" srcOrd="0" destOrd="0" parTransId="{BCC45B57-C020-4A81-9A79-A6B75F178477}" sibTransId="{30071496-A51D-4ADF-95BB-B077AED944FC}"/>
    <dgm:cxn modelId="{AC9B517A-B7F6-4B87-A5E4-399B94490C99}" srcId="{900F6A59-F57F-4290-A1E2-AFB07358AAC1}" destId="{DB3A8D76-14AB-4192-8302-93DC915C70E4}" srcOrd="3" destOrd="0" parTransId="{F88E5651-96DF-47A2-8ED3-B31601560D97}" sibTransId="{81D4622C-2B6A-4420-978A-B25F469813BB}"/>
    <dgm:cxn modelId="{38AF6C4F-D225-CE4C-9356-83877290F56E}" type="presOf" srcId="{AB931439-3949-459C-ABDA-A2DCDFC7810C}" destId="{D741AC29-759F-914F-BE86-7DC837016DF0}" srcOrd="1" destOrd="0" presId="urn:microsoft.com/office/officeart/2005/8/layout/list1"/>
    <dgm:cxn modelId="{44D5F507-1137-4065-B519-C75E9C5D7A17}" srcId="{AB931439-3949-459C-ABDA-A2DCDFC7810C}" destId="{900F6A59-F57F-4290-A1E2-AFB07358AAC1}" srcOrd="0" destOrd="0" parTransId="{4A693D8F-FD38-422E-B929-204A7A649A2D}" sibTransId="{F7F7A1E4-5C76-4750-B2C9-0E65805E5908}"/>
    <dgm:cxn modelId="{2B9BF62A-630A-784A-A39C-35AA4CEF612E}" type="presParOf" srcId="{7C82045A-657D-6546-8BD8-92FDFA79DFCA}" destId="{9C20834A-6A6D-674D-B489-C67D69842A51}" srcOrd="0" destOrd="0" presId="urn:microsoft.com/office/officeart/2005/8/layout/list1"/>
    <dgm:cxn modelId="{EEE06599-56DC-ED42-8F25-8252D620A3F0}" type="presParOf" srcId="{9C20834A-6A6D-674D-B489-C67D69842A51}" destId="{CBE61A21-275F-1140-8CDC-C8A70316E18B}" srcOrd="0" destOrd="0" presId="urn:microsoft.com/office/officeart/2005/8/layout/list1"/>
    <dgm:cxn modelId="{C75A33B6-7889-3E45-891A-431B767F8DA6}" type="presParOf" srcId="{9C20834A-6A6D-674D-B489-C67D69842A51}" destId="{1F3987F4-FFB7-7345-B99E-DBF9FC108DB3}" srcOrd="1" destOrd="0" presId="urn:microsoft.com/office/officeart/2005/8/layout/list1"/>
    <dgm:cxn modelId="{050CE9BA-2FE8-C742-B747-4C044AD5DEE5}" type="presParOf" srcId="{7C82045A-657D-6546-8BD8-92FDFA79DFCA}" destId="{8B3B3F9C-02F1-C64A-8F36-EFBAAAA2B9FC}" srcOrd="1" destOrd="0" presId="urn:microsoft.com/office/officeart/2005/8/layout/list1"/>
    <dgm:cxn modelId="{CF8EEB6F-E2AB-6642-AE23-B4958605DC49}" type="presParOf" srcId="{7C82045A-657D-6546-8BD8-92FDFA79DFCA}" destId="{8C93F0F3-DB98-8341-80CD-AF510FCD82CA}" srcOrd="2" destOrd="0" presId="urn:microsoft.com/office/officeart/2005/8/layout/list1"/>
    <dgm:cxn modelId="{AAD8AEEA-201C-8542-BC10-6F5071753364}" type="presParOf" srcId="{7C82045A-657D-6546-8BD8-92FDFA79DFCA}" destId="{6ADC2D12-CC58-A043-B2FC-9E087792C2A5}" srcOrd="3" destOrd="0" presId="urn:microsoft.com/office/officeart/2005/8/layout/list1"/>
    <dgm:cxn modelId="{B0E9C569-9D1D-5646-B443-6375B7C081DC}" type="presParOf" srcId="{7C82045A-657D-6546-8BD8-92FDFA79DFCA}" destId="{1D8FDA27-7773-6346-9975-1BBC5530F715}" srcOrd="4" destOrd="0" presId="urn:microsoft.com/office/officeart/2005/8/layout/list1"/>
    <dgm:cxn modelId="{EE81E2F1-9075-E146-BE9B-F3E0A851E463}" type="presParOf" srcId="{1D8FDA27-7773-6346-9975-1BBC5530F715}" destId="{4E239ECF-2017-E74F-A325-75A378679393}" srcOrd="0" destOrd="0" presId="urn:microsoft.com/office/officeart/2005/8/layout/list1"/>
    <dgm:cxn modelId="{9B7B60C6-67F9-7344-98E1-B033420948ED}" type="presParOf" srcId="{1D8FDA27-7773-6346-9975-1BBC5530F715}" destId="{D741AC29-759F-914F-BE86-7DC837016DF0}" srcOrd="1" destOrd="0" presId="urn:microsoft.com/office/officeart/2005/8/layout/list1"/>
    <dgm:cxn modelId="{E0FE1DC5-F78A-B347-A5B0-50C2D77AFB1D}" type="presParOf" srcId="{7C82045A-657D-6546-8BD8-92FDFA79DFCA}" destId="{9F01B0CE-0C11-BC4C-9CCB-5B786BDEE303}" srcOrd="5" destOrd="0" presId="urn:microsoft.com/office/officeart/2005/8/layout/list1"/>
    <dgm:cxn modelId="{D2FAAE0C-0AEE-614A-A477-D9A79A679AE2}" type="presParOf" srcId="{7C82045A-657D-6546-8BD8-92FDFA79DFCA}" destId="{3EF830B2-BA68-C844-A58D-6C3EC3916C3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AE8A7D3-DB43-493C-B44D-33F2A6F22A8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8813F25-A866-43A5-90FB-90F2AC3FACBA}">
      <dgm:prSet/>
      <dgm:spPr/>
      <dgm:t>
        <a:bodyPr/>
        <a:lstStyle/>
        <a:p>
          <a:r>
            <a:rPr lang="fr-FR"/>
            <a:t>Types de vaccin </a:t>
          </a:r>
          <a:endParaRPr lang="en-US"/>
        </a:p>
      </dgm:t>
    </dgm:pt>
    <dgm:pt modelId="{B41F526F-4853-474F-87C9-EF7F3C1B46A6}" type="parTrans" cxnId="{9EEDC43E-1646-40AA-B407-35A43EB52C42}">
      <dgm:prSet/>
      <dgm:spPr/>
      <dgm:t>
        <a:bodyPr/>
        <a:lstStyle/>
        <a:p>
          <a:endParaRPr lang="en-US"/>
        </a:p>
      </dgm:t>
    </dgm:pt>
    <dgm:pt modelId="{42D8F3AA-FBC3-46EF-9F32-941D5E1FFDA2}" type="sibTrans" cxnId="{9EEDC43E-1646-40AA-B407-35A43EB52C42}">
      <dgm:prSet/>
      <dgm:spPr/>
      <dgm:t>
        <a:bodyPr/>
        <a:lstStyle/>
        <a:p>
          <a:endParaRPr lang="en-US"/>
        </a:p>
      </dgm:t>
    </dgm:pt>
    <dgm:pt modelId="{54788F40-25F3-432C-A7FE-9B4C7763FD93}">
      <dgm:prSet/>
      <dgm:spPr/>
      <dgm:t>
        <a:bodyPr/>
        <a:lstStyle/>
        <a:p>
          <a:r>
            <a:rPr lang="fr-FR"/>
            <a:t>Quadrivalent  : Gardasil (6, 11, 16, 18)</a:t>
          </a:r>
          <a:endParaRPr lang="en-US"/>
        </a:p>
      </dgm:t>
    </dgm:pt>
    <dgm:pt modelId="{11B38BC4-1568-432A-B78B-C35B6477457F}" type="parTrans" cxnId="{0FE62ABF-8B82-48C5-98A7-00BA6494CA8D}">
      <dgm:prSet/>
      <dgm:spPr/>
      <dgm:t>
        <a:bodyPr/>
        <a:lstStyle/>
        <a:p>
          <a:endParaRPr lang="en-US"/>
        </a:p>
      </dgm:t>
    </dgm:pt>
    <dgm:pt modelId="{95878503-3B4A-4B7A-B2D7-19A37BD2FDB9}" type="sibTrans" cxnId="{0FE62ABF-8B82-48C5-98A7-00BA6494CA8D}">
      <dgm:prSet/>
      <dgm:spPr/>
      <dgm:t>
        <a:bodyPr/>
        <a:lstStyle/>
        <a:p>
          <a:endParaRPr lang="en-US"/>
        </a:p>
      </dgm:t>
    </dgm:pt>
    <dgm:pt modelId="{E3D80D6F-B942-49EB-A45F-F13F27831ED3}">
      <dgm:prSet/>
      <dgm:spPr/>
      <dgm:t>
        <a:bodyPr/>
        <a:lstStyle/>
        <a:p>
          <a:r>
            <a:rPr lang="fr-FR"/>
            <a:t>11-13 ans: 2 doses à 6 mois</a:t>
          </a:r>
          <a:endParaRPr lang="en-US"/>
        </a:p>
      </dgm:t>
    </dgm:pt>
    <dgm:pt modelId="{71E3D2FA-0923-474F-9539-3B66E1D9913C}" type="parTrans" cxnId="{DC4E2013-E57F-4523-88D4-C8BE246AC39E}">
      <dgm:prSet/>
      <dgm:spPr/>
      <dgm:t>
        <a:bodyPr/>
        <a:lstStyle/>
        <a:p>
          <a:endParaRPr lang="en-US"/>
        </a:p>
      </dgm:t>
    </dgm:pt>
    <dgm:pt modelId="{1B87A767-D0AC-4A4C-B749-0044BDFFD0C0}" type="sibTrans" cxnId="{DC4E2013-E57F-4523-88D4-C8BE246AC39E}">
      <dgm:prSet/>
      <dgm:spPr/>
      <dgm:t>
        <a:bodyPr/>
        <a:lstStyle/>
        <a:p>
          <a:endParaRPr lang="en-US"/>
        </a:p>
      </dgm:t>
    </dgm:pt>
    <dgm:pt modelId="{7DE5D9DA-91A4-4941-B9EC-0E62DCF44AEA}">
      <dgm:prSet/>
      <dgm:spPr/>
      <dgm:t>
        <a:bodyPr/>
        <a:lstStyle/>
        <a:p>
          <a:r>
            <a:rPr lang="fr-FR"/>
            <a:t>14-19 ans: 3 doses à M0, M2, M6</a:t>
          </a:r>
          <a:endParaRPr lang="en-US"/>
        </a:p>
      </dgm:t>
    </dgm:pt>
    <dgm:pt modelId="{A5D08087-89D7-4338-BD9D-FEDB20002BD9}" type="parTrans" cxnId="{BDA593DB-7518-439D-99DB-49F52C782EA9}">
      <dgm:prSet/>
      <dgm:spPr/>
      <dgm:t>
        <a:bodyPr/>
        <a:lstStyle/>
        <a:p>
          <a:endParaRPr lang="en-US"/>
        </a:p>
      </dgm:t>
    </dgm:pt>
    <dgm:pt modelId="{09C86D91-D693-4118-8122-949C7F1FF45A}" type="sibTrans" cxnId="{BDA593DB-7518-439D-99DB-49F52C782EA9}">
      <dgm:prSet/>
      <dgm:spPr/>
      <dgm:t>
        <a:bodyPr/>
        <a:lstStyle/>
        <a:p>
          <a:endParaRPr lang="en-US"/>
        </a:p>
      </dgm:t>
    </dgm:pt>
    <dgm:pt modelId="{F5E49357-7BBE-4B13-A1DA-F0FAD7E2EA95}">
      <dgm:prSet/>
      <dgm:spPr/>
      <dgm:t>
        <a:bodyPr/>
        <a:lstStyle/>
        <a:p>
          <a:r>
            <a:rPr lang="fr-FR"/>
            <a:t>Bivalent : Cervarix (16, 18)</a:t>
          </a:r>
          <a:endParaRPr lang="en-US"/>
        </a:p>
      </dgm:t>
    </dgm:pt>
    <dgm:pt modelId="{7BFC63D5-2349-4DDE-AE25-39E18EB91260}" type="parTrans" cxnId="{0D050239-BFAF-4A8C-91E4-142E737F1FF6}">
      <dgm:prSet/>
      <dgm:spPr/>
      <dgm:t>
        <a:bodyPr/>
        <a:lstStyle/>
        <a:p>
          <a:endParaRPr lang="en-US"/>
        </a:p>
      </dgm:t>
    </dgm:pt>
    <dgm:pt modelId="{B58BAA2E-EC1E-4538-9712-E3BDECE2FDC2}" type="sibTrans" cxnId="{0D050239-BFAF-4A8C-91E4-142E737F1FF6}">
      <dgm:prSet/>
      <dgm:spPr/>
      <dgm:t>
        <a:bodyPr/>
        <a:lstStyle/>
        <a:p>
          <a:endParaRPr lang="en-US"/>
        </a:p>
      </dgm:t>
    </dgm:pt>
    <dgm:pt modelId="{8DD42028-83FA-412A-A944-C058327B83CA}">
      <dgm:prSet/>
      <dgm:spPr/>
      <dgm:t>
        <a:bodyPr/>
        <a:lstStyle/>
        <a:p>
          <a:r>
            <a:rPr lang="fr-FR"/>
            <a:t>11-14 ans: 2 doses à 6 mois</a:t>
          </a:r>
          <a:endParaRPr lang="en-US"/>
        </a:p>
      </dgm:t>
    </dgm:pt>
    <dgm:pt modelId="{794546E6-5EF7-4CB0-8702-74A24BEB8AC4}" type="parTrans" cxnId="{4B4690A6-CCC0-4AB1-A105-83756AA87F76}">
      <dgm:prSet/>
      <dgm:spPr/>
      <dgm:t>
        <a:bodyPr/>
        <a:lstStyle/>
        <a:p>
          <a:endParaRPr lang="en-US"/>
        </a:p>
      </dgm:t>
    </dgm:pt>
    <dgm:pt modelId="{216A7671-7064-4E7A-9C9C-C26DDC4C477A}" type="sibTrans" cxnId="{4B4690A6-CCC0-4AB1-A105-83756AA87F76}">
      <dgm:prSet/>
      <dgm:spPr/>
      <dgm:t>
        <a:bodyPr/>
        <a:lstStyle/>
        <a:p>
          <a:endParaRPr lang="en-US"/>
        </a:p>
      </dgm:t>
    </dgm:pt>
    <dgm:pt modelId="{4B2F7F50-2AC8-4D0F-9D65-B496D19F3F2E}">
      <dgm:prSet/>
      <dgm:spPr/>
      <dgm:t>
        <a:bodyPr/>
        <a:lstStyle/>
        <a:p>
          <a:r>
            <a:rPr lang="fr-FR" dirty="0"/>
            <a:t>15-19 ans: 3 doses à M0, M2, M6</a:t>
          </a:r>
          <a:endParaRPr lang="en-US" dirty="0"/>
        </a:p>
      </dgm:t>
    </dgm:pt>
    <dgm:pt modelId="{08A4AD91-8EE6-4BB5-AB53-2C1E159FBCCF}" type="parTrans" cxnId="{3A6F9FAA-7C0C-42F1-8A11-C4C7E721D979}">
      <dgm:prSet/>
      <dgm:spPr/>
      <dgm:t>
        <a:bodyPr/>
        <a:lstStyle/>
        <a:p>
          <a:endParaRPr lang="en-US"/>
        </a:p>
      </dgm:t>
    </dgm:pt>
    <dgm:pt modelId="{966A5FA1-103A-4DC3-B225-71FBD87A2DF4}" type="sibTrans" cxnId="{3A6F9FAA-7C0C-42F1-8A11-C4C7E721D979}">
      <dgm:prSet/>
      <dgm:spPr/>
      <dgm:t>
        <a:bodyPr/>
        <a:lstStyle/>
        <a:p>
          <a:endParaRPr lang="en-US"/>
        </a:p>
      </dgm:t>
    </dgm:pt>
    <dgm:pt modelId="{EBFBE1A3-F641-40D7-B058-A4F55CA87709}">
      <dgm:prSet/>
      <dgm:spPr/>
      <dgm:t>
        <a:bodyPr/>
        <a:lstStyle/>
        <a:p>
          <a:r>
            <a:rPr lang="fr-FR" b="1" i="1" u="sng" dirty="0" err="1"/>
            <a:t>Nonavalent</a:t>
          </a:r>
          <a:r>
            <a:rPr lang="fr-FR" b="1" i="1" u="sng" dirty="0"/>
            <a:t> : </a:t>
          </a:r>
          <a:r>
            <a:rPr lang="fr-FR" b="1" i="1" u="sng" dirty="0" err="1"/>
            <a:t>Gardasil</a:t>
          </a:r>
          <a:r>
            <a:rPr lang="fr-FR" b="1" i="1" u="sng" dirty="0"/>
            <a:t> 9 (6, 11, 16, 18, 31, 33, 45, 52, 58)</a:t>
          </a:r>
          <a:endParaRPr lang="en-US" u="sng" dirty="0"/>
        </a:p>
      </dgm:t>
    </dgm:pt>
    <dgm:pt modelId="{62B1089F-DF95-4749-9434-5AEB2DD9B545}" type="parTrans" cxnId="{131EFACA-300B-4E59-A492-831EB66C2F1F}">
      <dgm:prSet/>
      <dgm:spPr/>
      <dgm:t>
        <a:bodyPr/>
        <a:lstStyle/>
        <a:p>
          <a:endParaRPr lang="en-US"/>
        </a:p>
      </dgm:t>
    </dgm:pt>
    <dgm:pt modelId="{31D99D1F-8DC6-4664-83F2-E6E06DA2727C}" type="sibTrans" cxnId="{131EFACA-300B-4E59-A492-831EB66C2F1F}">
      <dgm:prSet/>
      <dgm:spPr/>
      <dgm:t>
        <a:bodyPr/>
        <a:lstStyle/>
        <a:p>
          <a:endParaRPr lang="en-US"/>
        </a:p>
      </dgm:t>
    </dgm:pt>
    <dgm:pt modelId="{F2AA095B-C70A-42F0-A845-AE63BDDE25A2}">
      <dgm:prSet/>
      <dgm:spPr/>
      <dgm:t>
        <a:bodyPr/>
        <a:lstStyle/>
        <a:p>
          <a:r>
            <a:rPr lang="fr-FR" dirty="0"/>
            <a:t>11-14 ans: 2 doses à 6-13 mois</a:t>
          </a:r>
          <a:endParaRPr lang="en-US" dirty="0"/>
        </a:p>
      </dgm:t>
    </dgm:pt>
    <dgm:pt modelId="{8AC3D379-C151-4D45-A7E3-A1EF2655F973}" type="parTrans" cxnId="{E19B1D93-48A2-4BF7-BE73-EF4C859DB000}">
      <dgm:prSet/>
      <dgm:spPr/>
      <dgm:t>
        <a:bodyPr/>
        <a:lstStyle/>
        <a:p>
          <a:endParaRPr lang="en-US"/>
        </a:p>
      </dgm:t>
    </dgm:pt>
    <dgm:pt modelId="{A532217C-163D-4C8C-B278-2A352D8CD20D}" type="sibTrans" cxnId="{E19B1D93-48A2-4BF7-BE73-EF4C859DB000}">
      <dgm:prSet/>
      <dgm:spPr/>
      <dgm:t>
        <a:bodyPr/>
        <a:lstStyle/>
        <a:p>
          <a:endParaRPr lang="en-US"/>
        </a:p>
      </dgm:t>
    </dgm:pt>
    <dgm:pt modelId="{D6B105BC-0F7A-41C1-A7E1-2A1FBD087963}">
      <dgm:prSet/>
      <dgm:spPr/>
      <dgm:t>
        <a:bodyPr/>
        <a:lstStyle/>
        <a:p>
          <a:r>
            <a:rPr lang="fr-FR"/>
            <a:t>15-19 ans: 3 doses à M0, M2, M6</a:t>
          </a:r>
          <a:endParaRPr lang="en-US"/>
        </a:p>
      </dgm:t>
    </dgm:pt>
    <dgm:pt modelId="{9D82654F-8DC6-4118-A2F4-C0C3B8AFCBA4}" type="parTrans" cxnId="{051B30F4-B524-48EB-A1A5-4812F8A1C6A8}">
      <dgm:prSet/>
      <dgm:spPr/>
      <dgm:t>
        <a:bodyPr/>
        <a:lstStyle/>
        <a:p>
          <a:endParaRPr lang="en-US"/>
        </a:p>
      </dgm:t>
    </dgm:pt>
    <dgm:pt modelId="{0869C3C2-6C55-49D0-BCA6-9A80B3BF85E0}" type="sibTrans" cxnId="{051B30F4-B524-48EB-A1A5-4812F8A1C6A8}">
      <dgm:prSet/>
      <dgm:spPr/>
      <dgm:t>
        <a:bodyPr/>
        <a:lstStyle/>
        <a:p>
          <a:endParaRPr lang="en-US"/>
        </a:p>
      </dgm:t>
    </dgm:pt>
    <dgm:pt modelId="{4D0B422E-02A6-427F-A402-09D9FD81A688}">
      <dgm:prSet/>
      <dgm:spPr/>
      <dgm:t>
        <a:bodyPr/>
        <a:lstStyle/>
        <a:p>
          <a:r>
            <a:rPr lang="fr-FR"/>
            <a:t>Efficacité : 100% pour les génotypes concernés </a:t>
          </a:r>
          <a:endParaRPr lang="en-US"/>
        </a:p>
      </dgm:t>
    </dgm:pt>
    <dgm:pt modelId="{881CA1A3-3821-4B38-86D4-6C3816E54161}" type="parTrans" cxnId="{CBA9961C-FA39-409C-B2A6-9DD0CEC79F19}">
      <dgm:prSet/>
      <dgm:spPr/>
      <dgm:t>
        <a:bodyPr/>
        <a:lstStyle/>
        <a:p>
          <a:endParaRPr lang="en-US"/>
        </a:p>
      </dgm:t>
    </dgm:pt>
    <dgm:pt modelId="{2D62D9B5-B96C-4496-ADDB-FC6D2F4F2361}" type="sibTrans" cxnId="{CBA9961C-FA39-409C-B2A6-9DD0CEC79F19}">
      <dgm:prSet/>
      <dgm:spPr/>
      <dgm:t>
        <a:bodyPr/>
        <a:lstStyle/>
        <a:p>
          <a:endParaRPr lang="en-US"/>
        </a:p>
      </dgm:t>
    </dgm:pt>
    <dgm:pt modelId="{9DAB4F70-B447-427A-B364-6C2373C4BA97}">
      <dgm:prSet/>
      <dgm:spPr/>
      <dgm:t>
        <a:bodyPr/>
        <a:lstStyle/>
        <a:p>
          <a:r>
            <a:rPr lang="fr-FR"/>
            <a:t>Pas de lien avec sclérose en plaques etc.</a:t>
          </a:r>
          <a:endParaRPr lang="en-US"/>
        </a:p>
      </dgm:t>
    </dgm:pt>
    <dgm:pt modelId="{9A83F018-4E13-4F25-B6FA-24614E3C23DF}" type="parTrans" cxnId="{EBC9D115-9473-44A4-9895-8D8CA0BC5A3C}">
      <dgm:prSet/>
      <dgm:spPr/>
      <dgm:t>
        <a:bodyPr/>
        <a:lstStyle/>
        <a:p>
          <a:endParaRPr lang="en-US"/>
        </a:p>
      </dgm:t>
    </dgm:pt>
    <dgm:pt modelId="{98B9981B-6EF7-4E5B-A731-BAA9CD498C4A}" type="sibTrans" cxnId="{EBC9D115-9473-44A4-9895-8D8CA0BC5A3C}">
      <dgm:prSet/>
      <dgm:spPr/>
      <dgm:t>
        <a:bodyPr/>
        <a:lstStyle/>
        <a:p>
          <a:endParaRPr lang="en-US"/>
        </a:p>
      </dgm:t>
    </dgm:pt>
    <dgm:pt modelId="{98CE2840-46F6-4452-A4BE-1C3D788E9BDF}">
      <dgm:prSet/>
      <dgm:spPr/>
      <dgm:t>
        <a:bodyPr/>
        <a:lstStyle/>
        <a:p>
          <a:r>
            <a:rPr lang="fr-FR"/>
            <a:t>Ne dispense pas du frottis de dépistage !</a:t>
          </a:r>
          <a:endParaRPr lang="en-US"/>
        </a:p>
      </dgm:t>
    </dgm:pt>
    <dgm:pt modelId="{838E7196-F399-4A48-8AB5-FE25DC57BF16}" type="parTrans" cxnId="{FAA07CE9-CA20-48FC-98EC-0126C5CF8D69}">
      <dgm:prSet/>
      <dgm:spPr/>
      <dgm:t>
        <a:bodyPr/>
        <a:lstStyle/>
        <a:p>
          <a:endParaRPr lang="en-US"/>
        </a:p>
      </dgm:t>
    </dgm:pt>
    <dgm:pt modelId="{38E479AA-AC61-4325-99A9-79ED52FB4AD3}" type="sibTrans" cxnId="{FAA07CE9-CA20-48FC-98EC-0126C5CF8D69}">
      <dgm:prSet/>
      <dgm:spPr/>
      <dgm:t>
        <a:bodyPr/>
        <a:lstStyle/>
        <a:p>
          <a:endParaRPr lang="en-US"/>
        </a:p>
      </dgm:t>
    </dgm:pt>
    <dgm:pt modelId="{6B31201E-C8F9-FD44-94E4-53794FEE3E94}">
      <dgm:prSet/>
      <dgm:spPr/>
      <dgm:t>
        <a:bodyPr/>
        <a:lstStyle/>
        <a:p>
          <a:r>
            <a:rPr lang="en-US" u="sng" dirty="0"/>
            <a:t>RECOMMANDE pour </a:t>
          </a:r>
          <a:r>
            <a:rPr lang="en-US" u="sng" dirty="0" err="1"/>
            <a:t>toute</a:t>
          </a:r>
          <a:r>
            <a:rPr lang="en-US" u="sng" dirty="0"/>
            <a:t> nouvelle vaccination</a:t>
          </a:r>
        </a:p>
      </dgm:t>
    </dgm:pt>
    <dgm:pt modelId="{5FF31474-F66B-BE47-853D-DB0C581B7CCD}" type="parTrans" cxnId="{87CF5D34-C19E-F742-85CB-22871635493E}">
      <dgm:prSet/>
      <dgm:spPr/>
      <dgm:t>
        <a:bodyPr/>
        <a:lstStyle/>
        <a:p>
          <a:endParaRPr lang="fr-FR"/>
        </a:p>
      </dgm:t>
    </dgm:pt>
    <dgm:pt modelId="{75D9E17C-F1F6-454D-879A-400C571A894C}" type="sibTrans" cxnId="{87CF5D34-C19E-F742-85CB-22871635493E}">
      <dgm:prSet/>
      <dgm:spPr/>
      <dgm:t>
        <a:bodyPr/>
        <a:lstStyle/>
        <a:p>
          <a:endParaRPr lang="fr-FR"/>
        </a:p>
      </dgm:t>
    </dgm:pt>
    <dgm:pt modelId="{3A8570E2-E2CE-984C-987A-02978C86B630}" type="pres">
      <dgm:prSet presAssocID="{5AE8A7D3-DB43-493C-B44D-33F2A6F22A8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3B70CBD-4FA7-2441-848C-9CC65C338400}" type="pres">
      <dgm:prSet presAssocID="{98813F25-A866-43A5-90FB-90F2AC3FACBA}" presName="parentLin" presStyleCnt="0"/>
      <dgm:spPr/>
    </dgm:pt>
    <dgm:pt modelId="{F300030A-689C-EA4C-B107-81CAC6BE4B7C}" type="pres">
      <dgm:prSet presAssocID="{98813F25-A866-43A5-90FB-90F2AC3FACBA}" presName="parentLeftMargin" presStyleLbl="node1" presStyleIdx="0" presStyleCnt="4"/>
      <dgm:spPr/>
      <dgm:t>
        <a:bodyPr/>
        <a:lstStyle/>
        <a:p>
          <a:endParaRPr lang="fr-FR"/>
        </a:p>
      </dgm:t>
    </dgm:pt>
    <dgm:pt modelId="{1D36E013-6F8A-5C48-9B3B-2916D2F168BA}" type="pres">
      <dgm:prSet presAssocID="{98813F25-A866-43A5-90FB-90F2AC3FACB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537038-B42E-9D4A-8E05-F30A606FFCFB}" type="pres">
      <dgm:prSet presAssocID="{98813F25-A866-43A5-90FB-90F2AC3FACBA}" presName="negativeSpace" presStyleCnt="0"/>
      <dgm:spPr/>
    </dgm:pt>
    <dgm:pt modelId="{B7C7975E-6C75-5F4C-AA04-1FBAD93A3B1B}" type="pres">
      <dgm:prSet presAssocID="{98813F25-A866-43A5-90FB-90F2AC3FACBA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9AF547-45AC-B747-8DDD-3C333BC90DFD}" type="pres">
      <dgm:prSet presAssocID="{42D8F3AA-FBC3-46EF-9F32-941D5E1FFDA2}" presName="spaceBetweenRectangles" presStyleCnt="0"/>
      <dgm:spPr/>
    </dgm:pt>
    <dgm:pt modelId="{9AE5EE95-BF33-294B-94B5-2F4B64CF3E34}" type="pres">
      <dgm:prSet presAssocID="{4D0B422E-02A6-427F-A402-09D9FD81A688}" presName="parentLin" presStyleCnt="0"/>
      <dgm:spPr/>
    </dgm:pt>
    <dgm:pt modelId="{B00539E3-D722-4441-B340-4CCBC6970192}" type="pres">
      <dgm:prSet presAssocID="{4D0B422E-02A6-427F-A402-09D9FD81A688}" presName="parentLeftMargin" presStyleLbl="node1" presStyleIdx="0" presStyleCnt="4"/>
      <dgm:spPr/>
      <dgm:t>
        <a:bodyPr/>
        <a:lstStyle/>
        <a:p>
          <a:endParaRPr lang="fr-FR"/>
        </a:p>
      </dgm:t>
    </dgm:pt>
    <dgm:pt modelId="{EF1EC916-89CF-B94A-9D51-BB6B59BEF239}" type="pres">
      <dgm:prSet presAssocID="{4D0B422E-02A6-427F-A402-09D9FD81A68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314C04E-A42F-064A-A3AB-FAEAD1A2C1D7}" type="pres">
      <dgm:prSet presAssocID="{4D0B422E-02A6-427F-A402-09D9FD81A688}" presName="negativeSpace" presStyleCnt="0"/>
      <dgm:spPr/>
    </dgm:pt>
    <dgm:pt modelId="{87A03033-D492-2D43-897A-EA32E56D81A0}" type="pres">
      <dgm:prSet presAssocID="{4D0B422E-02A6-427F-A402-09D9FD81A688}" presName="childText" presStyleLbl="conFgAcc1" presStyleIdx="1" presStyleCnt="4">
        <dgm:presLayoutVars>
          <dgm:bulletEnabled val="1"/>
        </dgm:presLayoutVars>
      </dgm:prSet>
      <dgm:spPr/>
    </dgm:pt>
    <dgm:pt modelId="{A9F2316E-6157-5E47-AD94-68A95AF0D394}" type="pres">
      <dgm:prSet presAssocID="{2D62D9B5-B96C-4496-ADDB-FC6D2F4F2361}" presName="spaceBetweenRectangles" presStyleCnt="0"/>
      <dgm:spPr/>
    </dgm:pt>
    <dgm:pt modelId="{16AECCEF-1355-6C4C-A1EC-1FF1F25F40D9}" type="pres">
      <dgm:prSet presAssocID="{9DAB4F70-B447-427A-B364-6C2373C4BA97}" presName="parentLin" presStyleCnt="0"/>
      <dgm:spPr/>
    </dgm:pt>
    <dgm:pt modelId="{09B3712C-81C0-514F-9E1D-695D724B7D0F}" type="pres">
      <dgm:prSet presAssocID="{9DAB4F70-B447-427A-B364-6C2373C4BA97}" presName="parentLeftMargin" presStyleLbl="node1" presStyleIdx="1" presStyleCnt="4"/>
      <dgm:spPr/>
      <dgm:t>
        <a:bodyPr/>
        <a:lstStyle/>
        <a:p>
          <a:endParaRPr lang="fr-FR"/>
        </a:p>
      </dgm:t>
    </dgm:pt>
    <dgm:pt modelId="{9C5A3AE0-F3A8-134C-9ABC-24ECEE40EF14}" type="pres">
      <dgm:prSet presAssocID="{9DAB4F70-B447-427A-B364-6C2373C4BA9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3679915-2261-2D4A-8111-9C7585662022}" type="pres">
      <dgm:prSet presAssocID="{9DAB4F70-B447-427A-B364-6C2373C4BA97}" presName="negativeSpace" presStyleCnt="0"/>
      <dgm:spPr/>
    </dgm:pt>
    <dgm:pt modelId="{33B69C44-DF5E-854E-9DFF-180C1108C382}" type="pres">
      <dgm:prSet presAssocID="{9DAB4F70-B447-427A-B364-6C2373C4BA97}" presName="childText" presStyleLbl="conFgAcc1" presStyleIdx="2" presStyleCnt="4">
        <dgm:presLayoutVars>
          <dgm:bulletEnabled val="1"/>
        </dgm:presLayoutVars>
      </dgm:prSet>
      <dgm:spPr/>
    </dgm:pt>
    <dgm:pt modelId="{C6971328-A9B1-F148-A737-3CECE6C80662}" type="pres">
      <dgm:prSet presAssocID="{98B9981B-6EF7-4E5B-A731-BAA9CD498C4A}" presName="spaceBetweenRectangles" presStyleCnt="0"/>
      <dgm:spPr/>
    </dgm:pt>
    <dgm:pt modelId="{42477999-E94A-C64E-B980-DADC8383AE01}" type="pres">
      <dgm:prSet presAssocID="{98CE2840-46F6-4452-A4BE-1C3D788E9BDF}" presName="parentLin" presStyleCnt="0"/>
      <dgm:spPr/>
    </dgm:pt>
    <dgm:pt modelId="{9C19BE73-133C-EB40-BD33-AD51A01AE299}" type="pres">
      <dgm:prSet presAssocID="{98CE2840-46F6-4452-A4BE-1C3D788E9BDF}" presName="parentLeftMargin" presStyleLbl="node1" presStyleIdx="2" presStyleCnt="4"/>
      <dgm:spPr/>
      <dgm:t>
        <a:bodyPr/>
        <a:lstStyle/>
        <a:p>
          <a:endParaRPr lang="fr-FR"/>
        </a:p>
      </dgm:t>
    </dgm:pt>
    <dgm:pt modelId="{02F5DB55-22F5-AE41-BBB3-50C82CEBD537}" type="pres">
      <dgm:prSet presAssocID="{98CE2840-46F6-4452-A4BE-1C3D788E9BD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6A22BAA-8A63-074F-AD30-3B4C89F6BE14}" type="pres">
      <dgm:prSet presAssocID="{98CE2840-46F6-4452-A4BE-1C3D788E9BDF}" presName="negativeSpace" presStyleCnt="0"/>
      <dgm:spPr/>
    </dgm:pt>
    <dgm:pt modelId="{2E49FF3D-F126-734C-82FA-B196A0EFA329}" type="pres">
      <dgm:prSet presAssocID="{98CE2840-46F6-4452-A4BE-1C3D788E9BD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EEDC43E-1646-40AA-B407-35A43EB52C42}" srcId="{5AE8A7D3-DB43-493C-B44D-33F2A6F22A80}" destId="{98813F25-A866-43A5-90FB-90F2AC3FACBA}" srcOrd="0" destOrd="0" parTransId="{B41F526F-4853-474F-87C9-EF7F3C1B46A6}" sibTransId="{42D8F3AA-FBC3-46EF-9F32-941D5E1FFDA2}"/>
    <dgm:cxn modelId="{14EEE2EA-179F-BA4C-B524-B9CAE90C2EE7}" type="presOf" srcId="{7DE5D9DA-91A4-4941-B9EC-0E62DCF44AEA}" destId="{B7C7975E-6C75-5F4C-AA04-1FBAD93A3B1B}" srcOrd="0" destOrd="2" presId="urn:microsoft.com/office/officeart/2005/8/layout/list1"/>
    <dgm:cxn modelId="{ADD9DF24-4783-684F-AFDA-698B12153BF0}" type="presOf" srcId="{F5E49357-7BBE-4B13-A1DA-F0FAD7E2EA95}" destId="{B7C7975E-6C75-5F4C-AA04-1FBAD93A3B1B}" srcOrd="0" destOrd="3" presId="urn:microsoft.com/office/officeart/2005/8/layout/list1"/>
    <dgm:cxn modelId="{26E904CD-2B11-934C-9D03-98B638BF8BD6}" type="presOf" srcId="{5AE8A7D3-DB43-493C-B44D-33F2A6F22A80}" destId="{3A8570E2-E2CE-984C-987A-02978C86B630}" srcOrd="0" destOrd="0" presId="urn:microsoft.com/office/officeart/2005/8/layout/list1"/>
    <dgm:cxn modelId="{FAA07CE9-CA20-48FC-98EC-0126C5CF8D69}" srcId="{5AE8A7D3-DB43-493C-B44D-33F2A6F22A80}" destId="{98CE2840-46F6-4452-A4BE-1C3D788E9BDF}" srcOrd="3" destOrd="0" parTransId="{838E7196-F399-4A48-8AB5-FE25DC57BF16}" sibTransId="{38E479AA-AC61-4325-99A9-79ED52FB4AD3}"/>
    <dgm:cxn modelId="{2CEAC6C8-E1A6-184A-AD5A-C61BF8ADFF3E}" type="presOf" srcId="{98813F25-A866-43A5-90FB-90F2AC3FACBA}" destId="{F300030A-689C-EA4C-B107-81CAC6BE4B7C}" srcOrd="0" destOrd="0" presId="urn:microsoft.com/office/officeart/2005/8/layout/list1"/>
    <dgm:cxn modelId="{D6240EC2-6D7D-BC4A-BEF9-16F6CFF88CB9}" type="presOf" srcId="{98CE2840-46F6-4452-A4BE-1C3D788E9BDF}" destId="{9C19BE73-133C-EB40-BD33-AD51A01AE299}" srcOrd="0" destOrd="0" presId="urn:microsoft.com/office/officeart/2005/8/layout/list1"/>
    <dgm:cxn modelId="{A94C4A58-CF51-D14A-A2AE-F7B15B6D750D}" type="presOf" srcId="{4D0B422E-02A6-427F-A402-09D9FD81A688}" destId="{B00539E3-D722-4441-B340-4CCBC6970192}" srcOrd="0" destOrd="0" presId="urn:microsoft.com/office/officeart/2005/8/layout/list1"/>
    <dgm:cxn modelId="{F3E2CA11-772B-934C-8747-D5AAC75608E1}" type="presOf" srcId="{9DAB4F70-B447-427A-B364-6C2373C4BA97}" destId="{09B3712C-81C0-514F-9E1D-695D724B7D0F}" srcOrd="0" destOrd="0" presId="urn:microsoft.com/office/officeart/2005/8/layout/list1"/>
    <dgm:cxn modelId="{0D050239-BFAF-4A8C-91E4-142E737F1FF6}" srcId="{98813F25-A866-43A5-90FB-90F2AC3FACBA}" destId="{F5E49357-7BBE-4B13-A1DA-F0FAD7E2EA95}" srcOrd="1" destOrd="0" parTransId="{7BFC63D5-2349-4DDE-AE25-39E18EB91260}" sibTransId="{B58BAA2E-EC1E-4538-9712-E3BDECE2FDC2}"/>
    <dgm:cxn modelId="{D115B25D-0E10-8849-AE9D-7A3656BAC6CA}" type="presOf" srcId="{F2AA095B-C70A-42F0-A845-AE63BDDE25A2}" destId="{B7C7975E-6C75-5F4C-AA04-1FBAD93A3B1B}" srcOrd="0" destOrd="8" presId="urn:microsoft.com/office/officeart/2005/8/layout/list1"/>
    <dgm:cxn modelId="{4FEF306C-6EAA-E44E-A29C-142FB7FE48D1}" type="presOf" srcId="{EBFBE1A3-F641-40D7-B058-A4F55CA87709}" destId="{B7C7975E-6C75-5F4C-AA04-1FBAD93A3B1B}" srcOrd="0" destOrd="6" presId="urn:microsoft.com/office/officeart/2005/8/layout/list1"/>
    <dgm:cxn modelId="{BDA593DB-7518-439D-99DB-49F52C782EA9}" srcId="{54788F40-25F3-432C-A7FE-9B4C7763FD93}" destId="{7DE5D9DA-91A4-4941-B9EC-0E62DCF44AEA}" srcOrd="1" destOrd="0" parTransId="{A5D08087-89D7-4338-BD9D-FEDB20002BD9}" sibTransId="{09C86D91-D693-4118-8122-949C7F1FF45A}"/>
    <dgm:cxn modelId="{C256AB82-DA04-A448-92D8-3953DB850013}" type="presOf" srcId="{6B31201E-C8F9-FD44-94E4-53794FEE3E94}" destId="{B7C7975E-6C75-5F4C-AA04-1FBAD93A3B1B}" srcOrd="0" destOrd="7" presId="urn:microsoft.com/office/officeart/2005/8/layout/list1"/>
    <dgm:cxn modelId="{EBC9D115-9473-44A4-9895-8D8CA0BC5A3C}" srcId="{5AE8A7D3-DB43-493C-B44D-33F2A6F22A80}" destId="{9DAB4F70-B447-427A-B364-6C2373C4BA97}" srcOrd="2" destOrd="0" parTransId="{9A83F018-4E13-4F25-B6FA-24614E3C23DF}" sibTransId="{98B9981B-6EF7-4E5B-A731-BAA9CD498C4A}"/>
    <dgm:cxn modelId="{7824ACE2-D329-7F4B-B7F9-56FF9208E6F6}" type="presOf" srcId="{98813F25-A866-43A5-90FB-90F2AC3FACBA}" destId="{1D36E013-6F8A-5C48-9B3B-2916D2F168BA}" srcOrd="1" destOrd="0" presId="urn:microsoft.com/office/officeart/2005/8/layout/list1"/>
    <dgm:cxn modelId="{051B30F4-B524-48EB-A1A5-4812F8A1C6A8}" srcId="{6B31201E-C8F9-FD44-94E4-53794FEE3E94}" destId="{D6B105BC-0F7A-41C1-A7E1-2A1FBD087963}" srcOrd="1" destOrd="0" parTransId="{9D82654F-8DC6-4118-A2F4-C0C3B8AFCBA4}" sibTransId="{0869C3C2-6C55-49D0-BCA6-9A80B3BF85E0}"/>
    <dgm:cxn modelId="{DC4E2013-E57F-4523-88D4-C8BE246AC39E}" srcId="{54788F40-25F3-432C-A7FE-9B4C7763FD93}" destId="{E3D80D6F-B942-49EB-A45F-F13F27831ED3}" srcOrd="0" destOrd="0" parTransId="{71E3D2FA-0923-474F-9539-3B66E1D9913C}" sibTransId="{1B87A767-D0AC-4A4C-B749-0044BDFFD0C0}"/>
    <dgm:cxn modelId="{CBA9961C-FA39-409C-B2A6-9DD0CEC79F19}" srcId="{5AE8A7D3-DB43-493C-B44D-33F2A6F22A80}" destId="{4D0B422E-02A6-427F-A402-09D9FD81A688}" srcOrd="1" destOrd="0" parTransId="{881CA1A3-3821-4B38-86D4-6C3816E54161}" sibTransId="{2D62D9B5-B96C-4496-ADDB-FC6D2F4F2361}"/>
    <dgm:cxn modelId="{9B239D04-3949-8D46-B820-3BC0BB119275}" type="presOf" srcId="{4B2F7F50-2AC8-4D0F-9D65-B496D19F3F2E}" destId="{B7C7975E-6C75-5F4C-AA04-1FBAD93A3B1B}" srcOrd="0" destOrd="5" presId="urn:microsoft.com/office/officeart/2005/8/layout/list1"/>
    <dgm:cxn modelId="{365AD1CD-095B-AE4E-806B-EE2571017D72}" type="presOf" srcId="{D6B105BC-0F7A-41C1-A7E1-2A1FBD087963}" destId="{B7C7975E-6C75-5F4C-AA04-1FBAD93A3B1B}" srcOrd="0" destOrd="9" presId="urn:microsoft.com/office/officeart/2005/8/layout/list1"/>
    <dgm:cxn modelId="{60A7ACBC-2874-0F46-9B5B-09620A617CA0}" type="presOf" srcId="{E3D80D6F-B942-49EB-A45F-F13F27831ED3}" destId="{B7C7975E-6C75-5F4C-AA04-1FBAD93A3B1B}" srcOrd="0" destOrd="1" presId="urn:microsoft.com/office/officeart/2005/8/layout/list1"/>
    <dgm:cxn modelId="{6B633A89-9833-6C4E-A191-11329C2724C3}" type="presOf" srcId="{8DD42028-83FA-412A-A944-C058327B83CA}" destId="{B7C7975E-6C75-5F4C-AA04-1FBAD93A3B1B}" srcOrd="0" destOrd="4" presId="urn:microsoft.com/office/officeart/2005/8/layout/list1"/>
    <dgm:cxn modelId="{E19B1D93-48A2-4BF7-BE73-EF4C859DB000}" srcId="{6B31201E-C8F9-FD44-94E4-53794FEE3E94}" destId="{F2AA095B-C70A-42F0-A845-AE63BDDE25A2}" srcOrd="0" destOrd="0" parTransId="{8AC3D379-C151-4D45-A7E3-A1EF2655F973}" sibTransId="{A532217C-163D-4C8C-B278-2A352D8CD20D}"/>
    <dgm:cxn modelId="{4B4690A6-CCC0-4AB1-A105-83756AA87F76}" srcId="{F5E49357-7BBE-4B13-A1DA-F0FAD7E2EA95}" destId="{8DD42028-83FA-412A-A944-C058327B83CA}" srcOrd="0" destOrd="0" parTransId="{794546E6-5EF7-4CB0-8702-74A24BEB8AC4}" sibTransId="{216A7671-7064-4E7A-9C9C-C26DDC4C477A}"/>
    <dgm:cxn modelId="{0FE62ABF-8B82-48C5-98A7-00BA6494CA8D}" srcId="{98813F25-A866-43A5-90FB-90F2AC3FACBA}" destId="{54788F40-25F3-432C-A7FE-9B4C7763FD93}" srcOrd="0" destOrd="0" parTransId="{11B38BC4-1568-432A-B78B-C35B6477457F}" sibTransId="{95878503-3B4A-4B7A-B2D7-19A37BD2FDB9}"/>
    <dgm:cxn modelId="{3A6F9FAA-7C0C-42F1-8A11-C4C7E721D979}" srcId="{F5E49357-7BBE-4B13-A1DA-F0FAD7E2EA95}" destId="{4B2F7F50-2AC8-4D0F-9D65-B496D19F3F2E}" srcOrd="1" destOrd="0" parTransId="{08A4AD91-8EE6-4BB5-AB53-2C1E159FBCCF}" sibTransId="{966A5FA1-103A-4DC3-B225-71FBD87A2DF4}"/>
    <dgm:cxn modelId="{A3E7B8D3-D033-3E45-AC62-F43451406984}" type="presOf" srcId="{4D0B422E-02A6-427F-A402-09D9FD81A688}" destId="{EF1EC916-89CF-B94A-9D51-BB6B59BEF239}" srcOrd="1" destOrd="0" presId="urn:microsoft.com/office/officeart/2005/8/layout/list1"/>
    <dgm:cxn modelId="{658EC465-4ECF-104C-A62A-0305C076AD5A}" type="presOf" srcId="{9DAB4F70-B447-427A-B364-6C2373C4BA97}" destId="{9C5A3AE0-F3A8-134C-9ABC-24ECEE40EF14}" srcOrd="1" destOrd="0" presId="urn:microsoft.com/office/officeart/2005/8/layout/list1"/>
    <dgm:cxn modelId="{131EFACA-300B-4E59-A492-831EB66C2F1F}" srcId="{98813F25-A866-43A5-90FB-90F2AC3FACBA}" destId="{EBFBE1A3-F641-40D7-B058-A4F55CA87709}" srcOrd="2" destOrd="0" parTransId="{62B1089F-DF95-4749-9434-5AEB2DD9B545}" sibTransId="{31D99D1F-8DC6-4664-83F2-E6E06DA2727C}"/>
    <dgm:cxn modelId="{8A95C879-4437-7E48-941A-157613567FD3}" type="presOf" srcId="{98CE2840-46F6-4452-A4BE-1C3D788E9BDF}" destId="{02F5DB55-22F5-AE41-BBB3-50C82CEBD537}" srcOrd="1" destOrd="0" presId="urn:microsoft.com/office/officeart/2005/8/layout/list1"/>
    <dgm:cxn modelId="{87CF5D34-C19E-F742-85CB-22871635493E}" srcId="{98813F25-A866-43A5-90FB-90F2AC3FACBA}" destId="{6B31201E-C8F9-FD44-94E4-53794FEE3E94}" srcOrd="3" destOrd="0" parTransId="{5FF31474-F66B-BE47-853D-DB0C581B7CCD}" sibTransId="{75D9E17C-F1F6-454D-879A-400C571A894C}"/>
    <dgm:cxn modelId="{01BD47AE-EC24-1F4F-AE40-34566B40099A}" type="presOf" srcId="{54788F40-25F3-432C-A7FE-9B4C7763FD93}" destId="{B7C7975E-6C75-5F4C-AA04-1FBAD93A3B1B}" srcOrd="0" destOrd="0" presId="urn:microsoft.com/office/officeart/2005/8/layout/list1"/>
    <dgm:cxn modelId="{B01EFB78-008B-DD48-B5DB-DE47CDC92158}" type="presParOf" srcId="{3A8570E2-E2CE-984C-987A-02978C86B630}" destId="{83B70CBD-4FA7-2441-848C-9CC65C338400}" srcOrd="0" destOrd="0" presId="urn:microsoft.com/office/officeart/2005/8/layout/list1"/>
    <dgm:cxn modelId="{C7BCBEBB-C1DB-6E49-B613-53EDF9B08B3A}" type="presParOf" srcId="{83B70CBD-4FA7-2441-848C-9CC65C338400}" destId="{F300030A-689C-EA4C-B107-81CAC6BE4B7C}" srcOrd="0" destOrd="0" presId="urn:microsoft.com/office/officeart/2005/8/layout/list1"/>
    <dgm:cxn modelId="{031C0AF8-151F-8E43-A364-D06DFD81BA56}" type="presParOf" srcId="{83B70CBD-4FA7-2441-848C-9CC65C338400}" destId="{1D36E013-6F8A-5C48-9B3B-2916D2F168BA}" srcOrd="1" destOrd="0" presId="urn:microsoft.com/office/officeart/2005/8/layout/list1"/>
    <dgm:cxn modelId="{06E9BA78-B483-7D49-8933-6108C00125B9}" type="presParOf" srcId="{3A8570E2-E2CE-984C-987A-02978C86B630}" destId="{88537038-B42E-9D4A-8E05-F30A606FFCFB}" srcOrd="1" destOrd="0" presId="urn:microsoft.com/office/officeart/2005/8/layout/list1"/>
    <dgm:cxn modelId="{7606FD83-894A-544E-89C0-ADB422DEF362}" type="presParOf" srcId="{3A8570E2-E2CE-984C-987A-02978C86B630}" destId="{B7C7975E-6C75-5F4C-AA04-1FBAD93A3B1B}" srcOrd="2" destOrd="0" presId="urn:microsoft.com/office/officeart/2005/8/layout/list1"/>
    <dgm:cxn modelId="{C6D96052-2EC9-3F48-98F2-ED271E325316}" type="presParOf" srcId="{3A8570E2-E2CE-984C-987A-02978C86B630}" destId="{E99AF547-45AC-B747-8DDD-3C333BC90DFD}" srcOrd="3" destOrd="0" presId="urn:microsoft.com/office/officeart/2005/8/layout/list1"/>
    <dgm:cxn modelId="{C48D6E6F-7D91-B44D-B93D-0B1349A3F1A8}" type="presParOf" srcId="{3A8570E2-E2CE-984C-987A-02978C86B630}" destId="{9AE5EE95-BF33-294B-94B5-2F4B64CF3E34}" srcOrd="4" destOrd="0" presId="urn:microsoft.com/office/officeart/2005/8/layout/list1"/>
    <dgm:cxn modelId="{9925CC19-7E40-F745-B3B2-0CDE6C8827BA}" type="presParOf" srcId="{9AE5EE95-BF33-294B-94B5-2F4B64CF3E34}" destId="{B00539E3-D722-4441-B340-4CCBC6970192}" srcOrd="0" destOrd="0" presId="urn:microsoft.com/office/officeart/2005/8/layout/list1"/>
    <dgm:cxn modelId="{87E8CF95-4901-AA4D-8E6B-BA7FD47E4EF3}" type="presParOf" srcId="{9AE5EE95-BF33-294B-94B5-2F4B64CF3E34}" destId="{EF1EC916-89CF-B94A-9D51-BB6B59BEF239}" srcOrd="1" destOrd="0" presId="urn:microsoft.com/office/officeart/2005/8/layout/list1"/>
    <dgm:cxn modelId="{0AF98E48-BD8B-9D40-9564-2E4639F694D7}" type="presParOf" srcId="{3A8570E2-E2CE-984C-987A-02978C86B630}" destId="{3314C04E-A42F-064A-A3AB-FAEAD1A2C1D7}" srcOrd="5" destOrd="0" presId="urn:microsoft.com/office/officeart/2005/8/layout/list1"/>
    <dgm:cxn modelId="{CB057788-9BED-224A-9A70-0B3A24221FE7}" type="presParOf" srcId="{3A8570E2-E2CE-984C-987A-02978C86B630}" destId="{87A03033-D492-2D43-897A-EA32E56D81A0}" srcOrd="6" destOrd="0" presId="urn:microsoft.com/office/officeart/2005/8/layout/list1"/>
    <dgm:cxn modelId="{D451B11D-F7E7-B440-8A7F-67FDC7E6A018}" type="presParOf" srcId="{3A8570E2-E2CE-984C-987A-02978C86B630}" destId="{A9F2316E-6157-5E47-AD94-68A95AF0D394}" srcOrd="7" destOrd="0" presId="urn:microsoft.com/office/officeart/2005/8/layout/list1"/>
    <dgm:cxn modelId="{1F505974-4DC4-0946-BD17-83B66C483DFD}" type="presParOf" srcId="{3A8570E2-E2CE-984C-987A-02978C86B630}" destId="{16AECCEF-1355-6C4C-A1EC-1FF1F25F40D9}" srcOrd="8" destOrd="0" presId="urn:microsoft.com/office/officeart/2005/8/layout/list1"/>
    <dgm:cxn modelId="{D5D5D97E-5D13-254D-AD74-10D12D3601B0}" type="presParOf" srcId="{16AECCEF-1355-6C4C-A1EC-1FF1F25F40D9}" destId="{09B3712C-81C0-514F-9E1D-695D724B7D0F}" srcOrd="0" destOrd="0" presId="urn:microsoft.com/office/officeart/2005/8/layout/list1"/>
    <dgm:cxn modelId="{44BD07DB-98AB-8840-8690-7667AEFBF18E}" type="presParOf" srcId="{16AECCEF-1355-6C4C-A1EC-1FF1F25F40D9}" destId="{9C5A3AE0-F3A8-134C-9ABC-24ECEE40EF14}" srcOrd="1" destOrd="0" presId="urn:microsoft.com/office/officeart/2005/8/layout/list1"/>
    <dgm:cxn modelId="{05246F06-03AF-CC4D-9E33-D54F2503807A}" type="presParOf" srcId="{3A8570E2-E2CE-984C-987A-02978C86B630}" destId="{23679915-2261-2D4A-8111-9C7585662022}" srcOrd="9" destOrd="0" presId="urn:microsoft.com/office/officeart/2005/8/layout/list1"/>
    <dgm:cxn modelId="{239A8E16-AF02-BC49-A0D4-BCA098BE242C}" type="presParOf" srcId="{3A8570E2-E2CE-984C-987A-02978C86B630}" destId="{33B69C44-DF5E-854E-9DFF-180C1108C382}" srcOrd="10" destOrd="0" presId="urn:microsoft.com/office/officeart/2005/8/layout/list1"/>
    <dgm:cxn modelId="{711C7674-11E2-474C-9434-E8DCE7F6807F}" type="presParOf" srcId="{3A8570E2-E2CE-984C-987A-02978C86B630}" destId="{C6971328-A9B1-F148-A737-3CECE6C80662}" srcOrd="11" destOrd="0" presId="urn:microsoft.com/office/officeart/2005/8/layout/list1"/>
    <dgm:cxn modelId="{1A5DD9A9-CCA0-564A-B459-CB5EFFF8A13F}" type="presParOf" srcId="{3A8570E2-E2CE-984C-987A-02978C86B630}" destId="{42477999-E94A-C64E-B980-DADC8383AE01}" srcOrd="12" destOrd="0" presId="urn:microsoft.com/office/officeart/2005/8/layout/list1"/>
    <dgm:cxn modelId="{57B41E09-E4D0-634B-BB73-0118F02B7434}" type="presParOf" srcId="{42477999-E94A-C64E-B980-DADC8383AE01}" destId="{9C19BE73-133C-EB40-BD33-AD51A01AE299}" srcOrd="0" destOrd="0" presId="urn:microsoft.com/office/officeart/2005/8/layout/list1"/>
    <dgm:cxn modelId="{29B5DC9C-73A1-5F49-94FF-134E835BFA0E}" type="presParOf" srcId="{42477999-E94A-C64E-B980-DADC8383AE01}" destId="{02F5DB55-22F5-AE41-BBB3-50C82CEBD537}" srcOrd="1" destOrd="0" presId="urn:microsoft.com/office/officeart/2005/8/layout/list1"/>
    <dgm:cxn modelId="{203C5F69-12F5-454A-8679-DCC6063D6423}" type="presParOf" srcId="{3A8570E2-E2CE-984C-987A-02978C86B630}" destId="{96A22BAA-8A63-074F-AD30-3B4C89F6BE14}" srcOrd="13" destOrd="0" presId="urn:microsoft.com/office/officeart/2005/8/layout/list1"/>
    <dgm:cxn modelId="{AF1A29C1-9528-E348-9BD0-8C8698E92602}" type="presParOf" srcId="{3A8570E2-E2CE-984C-987A-02978C86B630}" destId="{2E49FF3D-F126-734C-82FA-B196A0EFA32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15A7EB5-15F1-44E6-B074-797BD4C51C9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308AF49-875E-483A-A6AA-F8B7FA49F10B}">
      <dgm:prSet/>
      <dgm:spPr/>
      <dgm:t>
        <a:bodyPr/>
        <a:lstStyle/>
        <a:p>
          <a:pPr>
            <a:defRPr b="1"/>
          </a:pPr>
          <a:r>
            <a:rPr lang="fr-FR"/>
            <a:t>Penser à poser la question</a:t>
          </a:r>
          <a:endParaRPr lang="en-US"/>
        </a:p>
      </dgm:t>
    </dgm:pt>
    <dgm:pt modelId="{748CEFB5-E0DB-42F9-86C3-99EFAD55F304}" type="parTrans" cxnId="{99863748-EBB2-480A-AA51-E29954768F06}">
      <dgm:prSet/>
      <dgm:spPr/>
      <dgm:t>
        <a:bodyPr/>
        <a:lstStyle/>
        <a:p>
          <a:endParaRPr lang="en-US"/>
        </a:p>
      </dgm:t>
    </dgm:pt>
    <dgm:pt modelId="{B5EAEC51-6167-4307-AACA-319C3D473C33}" type="sibTrans" cxnId="{99863748-EBB2-480A-AA51-E29954768F06}">
      <dgm:prSet/>
      <dgm:spPr/>
      <dgm:t>
        <a:bodyPr/>
        <a:lstStyle/>
        <a:p>
          <a:endParaRPr lang="en-US"/>
        </a:p>
      </dgm:t>
    </dgm:pt>
    <dgm:pt modelId="{7756BBD1-7DD7-473A-BBF9-4705E6265918}">
      <dgm:prSet/>
      <dgm:spPr/>
      <dgm:t>
        <a:bodyPr/>
        <a:lstStyle/>
        <a:p>
          <a:r>
            <a:rPr lang="fr-FR"/>
            <a:t>Attention violences souvent invisibles </a:t>
          </a:r>
          <a:endParaRPr lang="en-US"/>
        </a:p>
      </dgm:t>
    </dgm:pt>
    <dgm:pt modelId="{54E66AB4-7DB3-47D9-84C5-751DE7054F55}" type="parTrans" cxnId="{8AAA5BD9-8826-4B0B-BA31-C2B49BD29635}">
      <dgm:prSet/>
      <dgm:spPr/>
      <dgm:t>
        <a:bodyPr/>
        <a:lstStyle/>
        <a:p>
          <a:endParaRPr lang="en-US"/>
        </a:p>
      </dgm:t>
    </dgm:pt>
    <dgm:pt modelId="{24C0DEA3-7452-4EDD-B423-7683F9BA5260}" type="sibTrans" cxnId="{8AAA5BD9-8826-4B0B-BA31-C2B49BD29635}">
      <dgm:prSet/>
      <dgm:spPr/>
      <dgm:t>
        <a:bodyPr/>
        <a:lstStyle/>
        <a:p>
          <a:endParaRPr lang="en-US"/>
        </a:p>
      </dgm:t>
    </dgm:pt>
    <dgm:pt modelId="{748ECD64-9B4F-4D38-B4EC-3BCBAD0C71EE}">
      <dgm:prSet/>
      <dgm:spPr/>
      <dgm:t>
        <a:bodyPr/>
        <a:lstStyle/>
        <a:p>
          <a:pPr>
            <a:defRPr b="1"/>
          </a:pPr>
          <a:r>
            <a:rPr lang="fr-FR"/>
            <a:t>Violences conjugales </a:t>
          </a:r>
          <a:endParaRPr lang="en-US"/>
        </a:p>
      </dgm:t>
    </dgm:pt>
    <dgm:pt modelId="{0C838FEA-C207-4E32-BBE3-E5E277267755}" type="parTrans" cxnId="{CB1B6EA1-F8BC-4729-8609-50F6BA61C5EB}">
      <dgm:prSet/>
      <dgm:spPr/>
      <dgm:t>
        <a:bodyPr/>
        <a:lstStyle/>
        <a:p>
          <a:endParaRPr lang="en-US"/>
        </a:p>
      </dgm:t>
    </dgm:pt>
    <dgm:pt modelId="{17E03809-EC8A-487A-AD93-1E5BF68B5FF8}" type="sibTrans" cxnId="{CB1B6EA1-F8BC-4729-8609-50F6BA61C5EB}">
      <dgm:prSet/>
      <dgm:spPr/>
      <dgm:t>
        <a:bodyPr/>
        <a:lstStyle/>
        <a:p>
          <a:endParaRPr lang="en-US"/>
        </a:p>
      </dgm:t>
    </dgm:pt>
    <dgm:pt modelId="{AC876F4E-2E89-40E3-9C90-E8AFBB2B6D19}">
      <dgm:prSet/>
      <dgm:spPr/>
      <dgm:t>
        <a:bodyPr/>
        <a:lstStyle/>
        <a:p>
          <a:r>
            <a:rPr lang="fr-FR"/>
            <a:t>(Ex-) Conjoint = facteur aggravant = délit</a:t>
          </a:r>
          <a:endParaRPr lang="en-US"/>
        </a:p>
      </dgm:t>
    </dgm:pt>
    <dgm:pt modelId="{CA4EADF3-8195-4F85-AF11-EB710D24B9BB}" type="parTrans" cxnId="{15D23063-44D0-498A-B2E8-8978C56198FC}">
      <dgm:prSet/>
      <dgm:spPr/>
      <dgm:t>
        <a:bodyPr/>
        <a:lstStyle/>
        <a:p>
          <a:endParaRPr lang="en-US"/>
        </a:p>
      </dgm:t>
    </dgm:pt>
    <dgm:pt modelId="{E05072DF-0B81-44EF-8CCE-9F9276899CA6}" type="sibTrans" cxnId="{15D23063-44D0-498A-B2E8-8978C56198FC}">
      <dgm:prSet/>
      <dgm:spPr/>
      <dgm:t>
        <a:bodyPr/>
        <a:lstStyle/>
        <a:p>
          <a:endParaRPr lang="en-US"/>
        </a:p>
      </dgm:t>
    </dgm:pt>
    <dgm:pt modelId="{DF9B51AD-3E9C-416F-9730-A2127A41D833}">
      <dgm:prSet/>
      <dgm:spPr/>
      <dgm:t>
        <a:bodyPr/>
        <a:lstStyle/>
        <a:p>
          <a:pPr>
            <a:defRPr b="1"/>
          </a:pPr>
          <a:r>
            <a:rPr lang="fr-FR"/>
            <a:t>Violences sexuelles</a:t>
          </a:r>
          <a:endParaRPr lang="en-US"/>
        </a:p>
      </dgm:t>
    </dgm:pt>
    <dgm:pt modelId="{FA667E56-22B6-4647-900F-8CFAD32ED95D}" type="parTrans" cxnId="{22795855-AFD9-453D-977E-179A42D11DDE}">
      <dgm:prSet/>
      <dgm:spPr/>
      <dgm:t>
        <a:bodyPr/>
        <a:lstStyle/>
        <a:p>
          <a:endParaRPr lang="en-US"/>
        </a:p>
      </dgm:t>
    </dgm:pt>
    <dgm:pt modelId="{2787E462-86E6-4127-9B99-A49F282C1E32}" type="sibTrans" cxnId="{22795855-AFD9-453D-977E-179A42D11DDE}">
      <dgm:prSet/>
      <dgm:spPr/>
      <dgm:t>
        <a:bodyPr/>
        <a:lstStyle/>
        <a:p>
          <a:endParaRPr lang="en-US"/>
        </a:p>
      </dgm:t>
    </dgm:pt>
    <dgm:pt modelId="{BB61F4A0-DAA7-40A3-9ADF-E1C735E8AD5F}">
      <dgm:prSet/>
      <dgm:spPr/>
      <dgm:t>
        <a:bodyPr/>
        <a:lstStyle/>
        <a:p>
          <a:r>
            <a:rPr lang="fr-FR"/>
            <a:t>Viol = crime</a:t>
          </a:r>
          <a:endParaRPr lang="en-US"/>
        </a:p>
      </dgm:t>
    </dgm:pt>
    <dgm:pt modelId="{CA46D2A4-DD60-4441-9081-0B98F218F1BA}" type="parTrans" cxnId="{06C2B816-4F1B-40FF-AC2E-82B67781FD36}">
      <dgm:prSet/>
      <dgm:spPr/>
      <dgm:t>
        <a:bodyPr/>
        <a:lstStyle/>
        <a:p>
          <a:endParaRPr lang="en-US"/>
        </a:p>
      </dgm:t>
    </dgm:pt>
    <dgm:pt modelId="{607ED6A4-7053-4A09-913D-2EA1B5394412}" type="sibTrans" cxnId="{06C2B816-4F1B-40FF-AC2E-82B67781FD36}">
      <dgm:prSet/>
      <dgm:spPr/>
      <dgm:t>
        <a:bodyPr/>
        <a:lstStyle/>
        <a:p>
          <a:endParaRPr lang="en-US"/>
        </a:p>
      </dgm:t>
    </dgm:pt>
    <dgm:pt modelId="{1F3CF301-CB62-491A-8367-EF45DAD77442}">
      <dgm:prSet/>
      <dgm:spPr/>
      <dgm:t>
        <a:bodyPr/>
        <a:lstStyle/>
        <a:p>
          <a:r>
            <a:rPr lang="fr-FR"/>
            <a:t>Savoir repérer l’urgence diagnostique/thérapeutique/judiciaire/psychologique </a:t>
          </a:r>
          <a:endParaRPr lang="en-US"/>
        </a:p>
      </dgm:t>
    </dgm:pt>
    <dgm:pt modelId="{A33B4743-ABB2-4937-8816-8886A61EBC64}" type="parTrans" cxnId="{150CEFC7-B2DE-4B8F-80F1-6C1D9DCECDEC}">
      <dgm:prSet/>
      <dgm:spPr/>
      <dgm:t>
        <a:bodyPr/>
        <a:lstStyle/>
        <a:p>
          <a:endParaRPr lang="en-US"/>
        </a:p>
      </dgm:t>
    </dgm:pt>
    <dgm:pt modelId="{6E6998DF-1CD4-41C3-BE65-12B9B810EDAC}" type="sibTrans" cxnId="{150CEFC7-B2DE-4B8F-80F1-6C1D9DCECDEC}">
      <dgm:prSet/>
      <dgm:spPr/>
      <dgm:t>
        <a:bodyPr/>
        <a:lstStyle/>
        <a:p>
          <a:endParaRPr lang="en-US"/>
        </a:p>
      </dgm:t>
    </dgm:pt>
    <dgm:pt modelId="{28022F18-9E4C-4215-AFD1-153F03F5FD59}">
      <dgm:prSet/>
      <dgm:spPr/>
      <dgm:t>
        <a:bodyPr/>
        <a:lstStyle/>
        <a:p>
          <a:r>
            <a:rPr lang="fr-FR"/>
            <a:t>Risque MST/grossesse</a:t>
          </a:r>
          <a:endParaRPr lang="en-US"/>
        </a:p>
      </dgm:t>
    </dgm:pt>
    <dgm:pt modelId="{35AB6CAB-7E5E-4282-8AF7-0A4E6F134F68}" type="parTrans" cxnId="{B48A493F-AB8A-4283-8628-AEF0AB796929}">
      <dgm:prSet/>
      <dgm:spPr/>
      <dgm:t>
        <a:bodyPr/>
        <a:lstStyle/>
        <a:p>
          <a:endParaRPr lang="en-US"/>
        </a:p>
      </dgm:t>
    </dgm:pt>
    <dgm:pt modelId="{B2D1D222-C92C-4A2E-9CC8-BB02015E8752}" type="sibTrans" cxnId="{B48A493F-AB8A-4283-8628-AEF0AB796929}">
      <dgm:prSet/>
      <dgm:spPr/>
      <dgm:t>
        <a:bodyPr/>
        <a:lstStyle/>
        <a:p>
          <a:endParaRPr lang="en-US"/>
        </a:p>
      </dgm:t>
    </dgm:pt>
    <dgm:pt modelId="{59F605F6-CFC1-4D3B-A9E5-FBD5815DE18A}">
      <dgm:prSet/>
      <dgm:spPr/>
      <dgm:t>
        <a:bodyPr/>
        <a:lstStyle/>
        <a:p>
          <a:r>
            <a:rPr lang="fr-FR"/>
            <a:t>Secret professionnel</a:t>
          </a:r>
          <a:endParaRPr lang="en-US"/>
        </a:p>
      </dgm:t>
    </dgm:pt>
    <dgm:pt modelId="{164885E3-8588-411A-B56E-2E3CCFF581D0}" type="parTrans" cxnId="{F2675DA9-E407-495F-8661-2BE8D86BBA10}">
      <dgm:prSet/>
      <dgm:spPr/>
      <dgm:t>
        <a:bodyPr/>
        <a:lstStyle/>
        <a:p>
          <a:endParaRPr lang="en-US"/>
        </a:p>
      </dgm:t>
    </dgm:pt>
    <dgm:pt modelId="{495C5193-5A90-4463-941B-9F5E9414B026}" type="sibTrans" cxnId="{F2675DA9-E407-495F-8661-2BE8D86BBA10}">
      <dgm:prSet/>
      <dgm:spPr/>
      <dgm:t>
        <a:bodyPr/>
        <a:lstStyle/>
        <a:p>
          <a:endParaRPr lang="en-US"/>
        </a:p>
      </dgm:t>
    </dgm:pt>
    <dgm:pt modelId="{A9459D7F-441E-4C72-BA63-C9EDB8F350B5}">
      <dgm:prSet/>
      <dgm:spPr/>
      <dgm:t>
        <a:bodyPr/>
        <a:lstStyle/>
        <a:p>
          <a:r>
            <a:rPr lang="fr-FR"/>
            <a:t>Rq : le devoir conjugal n’existe plus, mais le viol conjugal oui!</a:t>
          </a:r>
          <a:endParaRPr lang="en-US"/>
        </a:p>
      </dgm:t>
    </dgm:pt>
    <dgm:pt modelId="{D5762740-653F-4F12-8900-CCD9A423AC30}" type="parTrans" cxnId="{39CFD4E7-7754-4D7A-951D-A6E8FF25EF15}">
      <dgm:prSet/>
      <dgm:spPr/>
      <dgm:t>
        <a:bodyPr/>
        <a:lstStyle/>
        <a:p>
          <a:endParaRPr lang="en-US"/>
        </a:p>
      </dgm:t>
    </dgm:pt>
    <dgm:pt modelId="{77FB0C46-1AA8-40A0-9185-C23559523272}" type="sibTrans" cxnId="{39CFD4E7-7754-4D7A-951D-A6E8FF25EF15}">
      <dgm:prSet/>
      <dgm:spPr/>
      <dgm:t>
        <a:bodyPr/>
        <a:lstStyle/>
        <a:p>
          <a:endParaRPr lang="en-US"/>
        </a:p>
      </dgm:t>
    </dgm:pt>
    <dgm:pt modelId="{3A5B5405-2BBD-4CAC-92D0-42A8CE778A3F}">
      <dgm:prSet/>
      <dgm:spPr/>
      <dgm:t>
        <a:bodyPr/>
        <a:lstStyle/>
        <a:p>
          <a:pPr>
            <a:defRPr b="1"/>
          </a:pPr>
          <a:r>
            <a:rPr lang="fr-FR"/>
            <a:t>Certificat médical initial</a:t>
          </a:r>
          <a:endParaRPr lang="en-US"/>
        </a:p>
      </dgm:t>
    </dgm:pt>
    <dgm:pt modelId="{603781F3-779F-492F-94B8-9FC8B2EA4654}" type="parTrans" cxnId="{6C8A1F74-9399-40EF-8ED6-DA57C684F5A0}">
      <dgm:prSet/>
      <dgm:spPr/>
      <dgm:t>
        <a:bodyPr/>
        <a:lstStyle/>
        <a:p>
          <a:endParaRPr lang="en-US"/>
        </a:p>
      </dgm:t>
    </dgm:pt>
    <dgm:pt modelId="{340DE927-A8F9-4A8C-9270-0B3FB0EFCCBB}" type="sibTrans" cxnId="{6C8A1F74-9399-40EF-8ED6-DA57C684F5A0}">
      <dgm:prSet/>
      <dgm:spPr/>
      <dgm:t>
        <a:bodyPr/>
        <a:lstStyle/>
        <a:p>
          <a:endParaRPr lang="en-US"/>
        </a:p>
      </dgm:t>
    </dgm:pt>
    <dgm:pt modelId="{A175986B-6116-4633-AE6F-3BDC7E1E7945}">
      <dgm:prSet/>
      <dgm:spPr/>
      <dgm:t>
        <a:bodyPr/>
        <a:lstStyle/>
        <a:p>
          <a:r>
            <a:rPr lang="fr-FR"/>
            <a:t>Faits allégués </a:t>
          </a:r>
          <a:endParaRPr lang="en-US"/>
        </a:p>
      </dgm:t>
    </dgm:pt>
    <dgm:pt modelId="{82CDC92A-671B-41B7-A550-DC98A7FC7D64}" type="parTrans" cxnId="{4D120584-D36D-416C-8E60-08902A79D507}">
      <dgm:prSet/>
      <dgm:spPr/>
      <dgm:t>
        <a:bodyPr/>
        <a:lstStyle/>
        <a:p>
          <a:endParaRPr lang="en-US"/>
        </a:p>
      </dgm:t>
    </dgm:pt>
    <dgm:pt modelId="{729E2DE4-ECAC-4CC6-A9D7-8F0BBBEC019C}" type="sibTrans" cxnId="{4D120584-D36D-416C-8E60-08902A79D507}">
      <dgm:prSet/>
      <dgm:spPr/>
      <dgm:t>
        <a:bodyPr/>
        <a:lstStyle/>
        <a:p>
          <a:endParaRPr lang="en-US"/>
        </a:p>
      </dgm:t>
    </dgm:pt>
    <dgm:pt modelId="{EA9BC358-F767-446E-9043-157CB8BC4551}">
      <dgm:prSet/>
      <dgm:spPr/>
      <dgm:t>
        <a:bodyPr/>
        <a:lstStyle/>
        <a:p>
          <a:r>
            <a:rPr lang="fr-FR"/>
            <a:t>Faits constatés </a:t>
          </a:r>
          <a:endParaRPr lang="en-US"/>
        </a:p>
      </dgm:t>
    </dgm:pt>
    <dgm:pt modelId="{8492E5AF-CD64-4CB5-8239-32F04C65E8AF}" type="parTrans" cxnId="{EEB23AAF-D7FD-4CE6-81BE-1AD51D744090}">
      <dgm:prSet/>
      <dgm:spPr/>
      <dgm:t>
        <a:bodyPr/>
        <a:lstStyle/>
        <a:p>
          <a:endParaRPr lang="en-US"/>
        </a:p>
      </dgm:t>
    </dgm:pt>
    <dgm:pt modelId="{BDD3C9C8-8760-40BE-B279-A6EDD623D43D}" type="sibTrans" cxnId="{EEB23AAF-D7FD-4CE6-81BE-1AD51D744090}">
      <dgm:prSet/>
      <dgm:spPr/>
      <dgm:t>
        <a:bodyPr/>
        <a:lstStyle/>
        <a:p>
          <a:endParaRPr lang="en-US"/>
        </a:p>
      </dgm:t>
    </dgm:pt>
    <dgm:pt modelId="{35F48668-67C0-4047-9B91-FE3FB5745987}">
      <dgm:prSet/>
      <dgm:spPr/>
      <dgm:t>
        <a:bodyPr/>
        <a:lstStyle/>
        <a:p>
          <a:r>
            <a:rPr lang="fr-FR"/>
            <a:t>Noms et date </a:t>
          </a:r>
          <a:endParaRPr lang="en-US"/>
        </a:p>
      </dgm:t>
    </dgm:pt>
    <dgm:pt modelId="{E38DB4F2-4367-4734-9F9B-0DAB970BAC3D}" type="parTrans" cxnId="{BB322E42-C174-4673-A163-ACDB1112739C}">
      <dgm:prSet/>
      <dgm:spPr/>
      <dgm:t>
        <a:bodyPr/>
        <a:lstStyle/>
        <a:p>
          <a:endParaRPr lang="en-US"/>
        </a:p>
      </dgm:t>
    </dgm:pt>
    <dgm:pt modelId="{A4AD5B0C-8C5C-4C29-8700-228224053355}" type="sibTrans" cxnId="{BB322E42-C174-4673-A163-ACDB1112739C}">
      <dgm:prSet/>
      <dgm:spPr/>
      <dgm:t>
        <a:bodyPr/>
        <a:lstStyle/>
        <a:p>
          <a:endParaRPr lang="en-US"/>
        </a:p>
      </dgm:t>
    </dgm:pt>
    <dgm:pt modelId="{92C3BEF6-8141-48E8-8C05-C30953AB1EEE}">
      <dgm:prSet/>
      <dgm:spPr/>
      <dgm:t>
        <a:bodyPr/>
        <a:lstStyle/>
        <a:p>
          <a:pPr>
            <a:defRPr b="1"/>
          </a:pPr>
          <a:r>
            <a:rPr lang="fr-FR"/>
            <a:t>Information médicale, sociale et judiciaire </a:t>
          </a:r>
          <a:endParaRPr lang="en-US"/>
        </a:p>
      </dgm:t>
    </dgm:pt>
    <dgm:pt modelId="{5DB0A63E-8A2C-47D7-A5E6-81FCB1F9AA50}" type="parTrans" cxnId="{FEBF0909-69FF-4BC2-9E07-01DBF3A813B4}">
      <dgm:prSet/>
      <dgm:spPr/>
      <dgm:t>
        <a:bodyPr/>
        <a:lstStyle/>
        <a:p>
          <a:endParaRPr lang="en-US"/>
        </a:p>
      </dgm:t>
    </dgm:pt>
    <dgm:pt modelId="{74A8BDCB-5072-4481-87D9-A09787884130}" type="sibTrans" cxnId="{FEBF0909-69FF-4BC2-9E07-01DBF3A813B4}">
      <dgm:prSet/>
      <dgm:spPr/>
      <dgm:t>
        <a:bodyPr/>
        <a:lstStyle/>
        <a:p>
          <a:endParaRPr lang="en-US"/>
        </a:p>
      </dgm:t>
    </dgm:pt>
    <dgm:pt modelId="{64CAB611-765F-1945-A9FC-23EFAAFC402A}" type="pres">
      <dgm:prSet presAssocID="{D15A7EB5-15F1-44E6-B074-797BD4C51C9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7D37A57-EFDE-FA43-AA8D-E9017E91631A}" type="pres">
      <dgm:prSet presAssocID="{0308AF49-875E-483A-A6AA-F8B7FA49F10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D272FF9-8763-404D-89D2-DC94D024155E}" type="pres">
      <dgm:prSet presAssocID="{0308AF49-875E-483A-A6AA-F8B7FA49F10B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EA9B8EB-85BC-5E47-9691-9B0B9EA928BB}" type="pres">
      <dgm:prSet presAssocID="{748ECD64-9B4F-4D38-B4EC-3BCBAD0C71E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71766C4-CDF7-AC43-8FC4-7A36F5A3C905}" type="pres">
      <dgm:prSet presAssocID="{748ECD64-9B4F-4D38-B4EC-3BCBAD0C71EE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3A73D20-A662-2B4C-A83A-1BDAC9064606}" type="pres">
      <dgm:prSet presAssocID="{DF9B51AD-3E9C-416F-9730-A2127A41D833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4F370C-1248-C845-95B1-C1D8EABEEDBB}" type="pres">
      <dgm:prSet presAssocID="{DF9B51AD-3E9C-416F-9730-A2127A41D833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0C27F82-4B5B-5C48-99A8-A768FC101B7B}" type="pres">
      <dgm:prSet presAssocID="{3A5B5405-2BBD-4CAC-92D0-42A8CE778A3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FD883E-F3D6-3941-A802-88B7959C9489}" type="pres">
      <dgm:prSet presAssocID="{3A5B5405-2BBD-4CAC-92D0-42A8CE778A3F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29C45B-5BDE-D54C-9DAE-D1D67ED7EC51}" type="pres">
      <dgm:prSet presAssocID="{92C3BEF6-8141-48E8-8C05-C30953AB1EE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6475F75-033A-9447-BF28-2826568DBE1B}" type="presOf" srcId="{1F3CF301-CB62-491A-8367-EF45DAD77442}" destId="{444F370C-1248-C845-95B1-C1D8EABEEDBB}" srcOrd="0" destOrd="1" presId="urn:microsoft.com/office/officeart/2005/8/layout/vList2"/>
    <dgm:cxn modelId="{0C9CCA43-A444-C541-9C9E-37D7B341E5AA}" type="presOf" srcId="{28022F18-9E4C-4215-AFD1-153F03F5FD59}" destId="{444F370C-1248-C845-95B1-C1D8EABEEDBB}" srcOrd="0" destOrd="2" presId="urn:microsoft.com/office/officeart/2005/8/layout/vList2"/>
    <dgm:cxn modelId="{6C8A1F74-9399-40EF-8ED6-DA57C684F5A0}" srcId="{D15A7EB5-15F1-44E6-B074-797BD4C51C97}" destId="{3A5B5405-2BBD-4CAC-92D0-42A8CE778A3F}" srcOrd="3" destOrd="0" parTransId="{603781F3-779F-492F-94B8-9FC8B2EA4654}" sibTransId="{340DE927-A8F9-4A8C-9270-0B3FB0EFCCBB}"/>
    <dgm:cxn modelId="{88F03453-DCB6-CF40-BACA-94A7D2327B17}" type="presOf" srcId="{35F48668-67C0-4047-9B91-FE3FB5745987}" destId="{88FD883E-F3D6-3941-A802-88B7959C9489}" srcOrd="0" destOrd="2" presId="urn:microsoft.com/office/officeart/2005/8/layout/vList2"/>
    <dgm:cxn modelId="{B48A493F-AB8A-4283-8628-AEF0AB796929}" srcId="{DF9B51AD-3E9C-416F-9730-A2127A41D833}" destId="{28022F18-9E4C-4215-AFD1-153F03F5FD59}" srcOrd="2" destOrd="0" parTransId="{35AB6CAB-7E5E-4282-8AF7-0A4E6F134F68}" sibTransId="{B2D1D222-C92C-4A2E-9CC8-BB02015E8752}"/>
    <dgm:cxn modelId="{C4259186-C7F9-DE4C-BBA2-EFBC7EE2107A}" type="presOf" srcId="{0308AF49-875E-483A-A6AA-F8B7FA49F10B}" destId="{E7D37A57-EFDE-FA43-AA8D-E9017E91631A}" srcOrd="0" destOrd="0" presId="urn:microsoft.com/office/officeart/2005/8/layout/vList2"/>
    <dgm:cxn modelId="{FEBF0909-69FF-4BC2-9E07-01DBF3A813B4}" srcId="{D15A7EB5-15F1-44E6-B074-797BD4C51C97}" destId="{92C3BEF6-8141-48E8-8C05-C30953AB1EEE}" srcOrd="4" destOrd="0" parTransId="{5DB0A63E-8A2C-47D7-A5E6-81FCB1F9AA50}" sibTransId="{74A8BDCB-5072-4481-87D9-A09787884130}"/>
    <dgm:cxn modelId="{4D120584-D36D-416C-8E60-08902A79D507}" srcId="{3A5B5405-2BBD-4CAC-92D0-42A8CE778A3F}" destId="{A175986B-6116-4633-AE6F-3BDC7E1E7945}" srcOrd="0" destOrd="0" parTransId="{82CDC92A-671B-41B7-A550-DC98A7FC7D64}" sibTransId="{729E2DE4-ECAC-4CC6-A9D7-8F0BBBEC019C}"/>
    <dgm:cxn modelId="{BE90DC62-7A19-774F-B8D1-CB8CD4B30B69}" type="presOf" srcId="{748ECD64-9B4F-4D38-B4EC-3BCBAD0C71EE}" destId="{2EA9B8EB-85BC-5E47-9691-9B0B9EA928BB}" srcOrd="0" destOrd="0" presId="urn:microsoft.com/office/officeart/2005/8/layout/vList2"/>
    <dgm:cxn modelId="{36C7BB61-D569-CA40-8C59-674DCE5EFD9C}" type="presOf" srcId="{A175986B-6116-4633-AE6F-3BDC7E1E7945}" destId="{88FD883E-F3D6-3941-A802-88B7959C9489}" srcOrd="0" destOrd="0" presId="urn:microsoft.com/office/officeart/2005/8/layout/vList2"/>
    <dgm:cxn modelId="{EEB23AAF-D7FD-4CE6-81BE-1AD51D744090}" srcId="{3A5B5405-2BBD-4CAC-92D0-42A8CE778A3F}" destId="{EA9BC358-F767-446E-9043-157CB8BC4551}" srcOrd="1" destOrd="0" parTransId="{8492E5AF-CD64-4CB5-8239-32F04C65E8AF}" sibTransId="{BDD3C9C8-8760-40BE-B279-A6EDD623D43D}"/>
    <dgm:cxn modelId="{F2675DA9-E407-495F-8661-2BE8D86BBA10}" srcId="{DF9B51AD-3E9C-416F-9730-A2127A41D833}" destId="{59F605F6-CFC1-4D3B-A9E5-FBD5815DE18A}" srcOrd="3" destOrd="0" parTransId="{164885E3-8588-411A-B56E-2E3CCFF581D0}" sibTransId="{495C5193-5A90-4463-941B-9F5E9414B026}"/>
    <dgm:cxn modelId="{39CFD4E7-7754-4D7A-951D-A6E8FF25EF15}" srcId="{DF9B51AD-3E9C-416F-9730-A2127A41D833}" destId="{A9459D7F-441E-4C72-BA63-C9EDB8F350B5}" srcOrd="4" destOrd="0" parTransId="{D5762740-653F-4F12-8900-CCD9A423AC30}" sibTransId="{77FB0C46-1AA8-40A0-9185-C23559523272}"/>
    <dgm:cxn modelId="{15D23063-44D0-498A-B2E8-8978C56198FC}" srcId="{748ECD64-9B4F-4D38-B4EC-3BCBAD0C71EE}" destId="{AC876F4E-2E89-40E3-9C90-E8AFBB2B6D19}" srcOrd="0" destOrd="0" parTransId="{CA4EADF3-8195-4F85-AF11-EB710D24B9BB}" sibTransId="{E05072DF-0B81-44EF-8CCE-9F9276899CA6}"/>
    <dgm:cxn modelId="{150CEFC7-B2DE-4B8F-80F1-6C1D9DCECDEC}" srcId="{DF9B51AD-3E9C-416F-9730-A2127A41D833}" destId="{1F3CF301-CB62-491A-8367-EF45DAD77442}" srcOrd="1" destOrd="0" parTransId="{A33B4743-ABB2-4937-8816-8886A61EBC64}" sibTransId="{6E6998DF-1CD4-41C3-BE65-12B9B810EDAC}"/>
    <dgm:cxn modelId="{F9DAC5E9-7255-1C46-9C06-CF615CE38097}" type="presOf" srcId="{A9459D7F-441E-4C72-BA63-C9EDB8F350B5}" destId="{444F370C-1248-C845-95B1-C1D8EABEEDBB}" srcOrd="0" destOrd="4" presId="urn:microsoft.com/office/officeart/2005/8/layout/vList2"/>
    <dgm:cxn modelId="{08D7BEC3-4A29-9D4A-AC57-9F968A80DBE7}" type="presOf" srcId="{DF9B51AD-3E9C-416F-9730-A2127A41D833}" destId="{F3A73D20-A662-2B4C-A83A-1BDAC9064606}" srcOrd="0" destOrd="0" presId="urn:microsoft.com/office/officeart/2005/8/layout/vList2"/>
    <dgm:cxn modelId="{99863748-EBB2-480A-AA51-E29954768F06}" srcId="{D15A7EB5-15F1-44E6-B074-797BD4C51C97}" destId="{0308AF49-875E-483A-A6AA-F8B7FA49F10B}" srcOrd="0" destOrd="0" parTransId="{748CEFB5-E0DB-42F9-86C3-99EFAD55F304}" sibTransId="{B5EAEC51-6167-4307-AACA-319C3D473C33}"/>
    <dgm:cxn modelId="{8393F015-2234-A44F-9CE5-ACE2E2457C42}" type="presOf" srcId="{7756BBD1-7DD7-473A-BBF9-4705E6265918}" destId="{FD272FF9-8763-404D-89D2-DC94D024155E}" srcOrd="0" destOrd="0" presId="urn:microsoft.com/office/officeart/2005/8/layout/vList2"/>
    <dgm:cxn modelId="{BB322E42-C174-4673-A163-ACDB1112739C}" srcId="{3A5B5405-2BBD-4CAC-92D0-42A8CE778A3F}" destId="{35F48668-67C0-4047-9B91-FE3FB5745987}" srcOrd="2" destOrd="0" parTransId="{E38DB4F2-4367-4734-9F9B-0DAB970BAC3D}" sibTransId="{A4AD5B0C-8C5C-4C29-8700-228224053355}"/>
    <dgm:cxn modelId="{C4944969-6742-6541-9F54-68C163EE6B6A}" type="presOf" srcId="{59F605F6-CFC1-4D3B-A9E5-FBD5815DE18A}" destId="{444F370C-1248-C845-95B1-C1D8EABEEDBB}" srcOrd="0" destOrd="3" presId="urn:microsoft.com/office/officeart/2005/8/layout/vList2"/>
    <dgm:cxn modelId="{6B8E8DDB-1305-3A42-AD75-7D157EDB68BC}" type="presOf" srcId="{92C3BEF6-8141-48E8-8C05-C30953AB1EEE}" destId="{D529C45B-5BDE-D54C-9DAE-D1D67ED7EC51}" srcOrd="0" destOrd="0" presId="urn:microsoft.com/office/officeart/2005/8/layout/vList2"/>
    <dgm:cxn modelId="{CB1B6EA1-F8BC-4729-8609-50F6BA61C5EB}" srcId="{D15A7EB5-15F1-44E6-B074-797BD4C51C97}" destId="{748ECD64-9B4F-4D38-B4EC-3BCBAD0C71EE}" srcOrd="1" destOrd="0" parTransId="{0C838FEA-C207-4E32-BBE3-E5E277267755}" sibTransId="{17E03809-EC8A-487A-AD93-1E5BF68B5FF8}"/>
    <dgm:cxn modelId="{A475A6A5-FFCB-7343-BFB8-3537A24BCF46}" type="presOf" srcId="{AC876F4E-2E89-40E3-9C90-E8AFBB2B6D19}" destId="{571766C4-CDF7-AC43-8FC4-7A36F5A3C905}" srcOrd="0" destOrd="0" presId="urn:microsoft.com/office/officeart/2005/8/layout/vList2"/>
    <dgm:cxn modelId="{7496715A-E3E3-0047-BD6C-2E8CF8E52F9D}" type="presOf" srcId="{EA9BC358-F767-446E-9043-157CB8BC4551}" destId="{88FD883E-F3D6-3941-A802-88B7959C9489}" srcOrd="0" destOrd="1" presId="urn:microsoft.com/office/officeart/2005/8/layout/vList2"/>
    <dgm:cxn modelId="{2AB763CE-C3A5-6D48-9118-9C516A449381}" type="presOf" srcId="{D15A7EB5-15F1-44E6-B074-797BD4C51C97}" destId="{64CAB611-765F-1945-A9FC-23EFAAFC402A}" srcOrd="0" destOrd="0" presId="urn:microsoft.com/office/officeart/2005/8/layout/vList2"/>
    <dgm:cxn modelId="{FB98C6F3-5395-7043-A926-B42880DFC641}" type="presOf" srcId="{3A5B5405-2BBD-4CAC-92D0-42A8CE778A3F}" destId="{B0C27F82-4B5B-5C48-99A8-A768FC101B7B}" srcOrd="0" destOrd="0" presId="urn:microsoft.com/office/officeart/2005/8/layout/vList2"/>
    <dgm:cxn modelId="{22795855-AFD9-453D-977E-179A42D11DDE}" srcId="{D15A7EB5-15F1-44E6-B074-797BD4C51C97}" destId="{DF9B51AD-3E9C-416F-9730-A2127A41D833}" srcOrd="2" destOrd="0" parTransId="{FA667E56-22B6-4647-900F-8CFAD32ED95D}" sibTransId="{2787E462-86E6-4127-9B99-A49F282C1E32}"/>
    <dgm:cxn modelId="{06C2B816-4F1B-40FF-AC2E-82B67781FD36}" srcId="{DF9B51AD-3E9C-416F-9730-A2127A41D833}" destId="{BB61F4A0-DAA7-40A3-9ADF-E1C735E8AD5F}" srcOrd="0" destOrd="0" parTransId="{CA46D2A4-DD60-4441-9081-0B98F218F1BA}" sibTransId="{607ED6A4-7053-4A09-913D-2EA1B5394412}"/>
    <dgm:cxn modelId="{79FD2EB6-355C-7340-9D05-1FDEE0B11FDE}" type="presOf" srcId="{BB61F4A0-DAA7-40A3-9ADF-E1C735E8AD5F}" destId="{444F370C-1248-C845-95B1-C1D8EABEEDBB}" srcOrd="0" destOrd="0" presId="urn:microsoft.com/office/officeart/2005/8/layout/vList2"/>
    <dgm:cxn modelId="{8AAA5BD9-8826-4B0B-BA31-C2B49BD29635}" srcId="{0308AF49-875E-483A-A6AA-F8B7FA49F10B}" destId="{7756BBD1-7DD7-473A-BBF9-4705E6265918}" srcOrd="0" destOrd="0" parTransId="{54E66AB4-7DB3-47D9-84C5-751DE7054F55}" sibTransId="{24C0DEA3-7452-4EDD-B423-7683F9BA5260}"/>
    <dgm:cxn modelId="{CACA01BA-E8B8-AB43-A1A2-60F77500B40D}" type="presParOf" srcId="{64CAB611-765F-1945-A9FC-23EFAAFC402A}" destId="{E7D37A57-EFDE-FA43-AA8D-E9017E91631A}" srcOrd="0" destOrd="0" presId="urn:microsoft.com/office/officeart/2005/8/layout/vList2"/>
    <dgm:cxn modelId="{2554541C-2220-394B-B19F-9E2398808B9D}" type="presParOf" srcId="{64CAB611-765F-1945-A9FC-23EFAAFC402A}" destId="{FD272FF9-8763-404D-89D2-DC94D024155E}" srcOrd="1" destOrd="0" presId="urn:microsoft.com/office/officeart/2005/8/layout/vList2"/>
    <dgm:cxn modelId="{4601BF73-8479-4A48-AF81-1E3E68E66E91}" type="presParOf" srcId="{64CAB611-765F-1945-A9FC-23EFAAFC402A}" destId="{2EA9B8EB-85BC-5E47-9691-9B0B9EA928BB}" srcOrd="2" destOrd="0" presId="urn:microsoft.com/office/officeart/2005/8/layout/vList2"/>
    <dgm:cxn modelId="{F532E509-26DF-B048-BAC5-1708983E13CC}" type="presParOf" srcId="{64CAB611-765F-1945-A9FC-23EFAAFC402A}" destId="{571766C4-CDF7-AC43-8FC4-7A36F5A3C905}" srcOrd="3" destOrd="0" presId="urn:microsoft.com/office/officeart/2005/8/layout/vList2"/>
    <dgm:cxn modelId="{6CC733C8-9828-5942-9973-83F04331C3F6}" type="presParOf" srcId="{64CAB611-765F-1945-A9FC-23EFAAFC402A}" destId="{F3A73D20-A662-2B4C-A83A-1BDAC9064606}" srcOrd="4" destOrd="0" presId="urn:microsoft.com/office/officeart/2005/8/layout/vList2"/>
    <dgm:cxn modelId="{C8DA568E-4D20-7A4E-85D5-9867F086E20F}" type="presParOf" srcId="{64CAB611-765F-1945-A9FC-23EFAAFC402A}" destId="{444F370C-1248-C845-95B1-C1D8EABEEDBB}" srcOrd="5" destOrd="0" presId="urn:microsoft.com/office/officeart/2005/8/layout/vList2"/>
    <dgm:cxn modelId="{8507974A-B5F8-7A49-9FA6-4EB9E270A970}" type="presParOf" srcId="{64CAB611-765F-1945-A9FC-23EFAAFC402A}" destId="{B0C27F82-4B5B-5C48-99A8-A768FC101B7B}" srcOrd="6" destOrd="0" presId="urn:microsoft.com/office/officeart/2005/8/layout/vList2"/>
    <dgm:cxn modelId="{7D20B030-873E-E347-99B7-A93AB36445B3}" type="presParOf" srcId="{64CAB611-765F-1945-A9FC-23EFAAFC402A}" destId="{88FD883E-F3D6-3941-A802-88B7959C9489}" srcOrd="7" destOrd="0" presId="urn:microsoft.com/office/officeart/2005/8/layout/vList2"/>
    <dgm:cxn modelId="{077C0660-9CC1-DF46-90E5-7E9593BDEFE7}" type="presParOf" srcId="{64CAB611-765F-1945-A9FC-23EFAAFC402A}" destId="{D529C45B-5BDE-D54C-9DAE-D1D67ED7EC5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32A1204-C044-4B41-A298-A846D8CFA6F2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CA176D-CAFC-4C90-8B5A-86E9CE8801B6}">
      <dgm:prSet/>
      <dgm:spPr/>
      <dgm:t>
        <a:bodyPr/>
        <a:lstStyle/>
        <a:p>
          <a:r>
            <a:rPr lang="fr-FR" dirty="0"/>
            <a:t>Recommandations pour la pratique clinique du CNGOF</a:t>
          </a:r>
          <a:endParaRPr lang="en-US" dirty="0"/>
        </a:p>
      </dgm:t>
    </dgm:pt>
    <dgm:pt modelId="{556365B6-D425-4976-B73B-4DB253AC048A}" type="parTrans" cxnId="{17BE83D1-E0A9-4FDD-B9CA-E6AEA20DBF03}">
      <dgm:prSet/>
      <dgm:spPr/>
      <dgm:t>
        <a:bodyPr/>
        <a:lstStyle/>
        <a:p>
          <a:endParaRPr lang="en-US"/>
        </a:p>
      </dgm:t>
    </dgm:pt>
    <dgm:pt modelId="{779AEC3C-B0CB-47A8-9CB7-FADFB57E84F0}" type="sibTrans" cxnId="{17BE83D1-E0A9-4FDD-B9CA-E6AEA20DBF03}">
      <dgm:prSet/>
      <dgm:spPr/>
      <dgm:t>
        <a:bodyPr/>
        <a:lstStyle/>
        <a:p>
          <a:endParaRPr lang="en-US"/>
        </a:p>
      </dgm:t>
    </dgm:pt>
    <dgm:pt modelId="{E2B7A29E-ECF0-4245-B296-52C4F0466480}">
      <dgm:prSet/>
      <dgm:spPr/>
      <dgm:t>
        <a:bodyPr/>
        <a:lstStyle/>
        <a:p>
          <a:r>
            <a:rPr lang="fr-FR" dirty="0"/>
            <a:t>Avis sur un traitement en cours de grossesse ou d’allaitement : CRAT</a:t>
          </a:r>
          <a:endParaRPr lang="en-US" dirty="0"/>
        </a:p>
      </dgm:t>
    </dgm:pt>
    <dgm:pt modelId="{4E1CDBFD-1D40-43FE-96E5-025031E64347}" type="parTrans" cxnId="{681DF139-A528-40FA-9FE5-ED9E57BFDD3C}">
      <dgm:prSet/>
      <dgm:spPr/>
      <dgm:t>
        <a:bodyPr/>
        <a:lstStyle/>
        <a:p>
          <a:endParaRPr lang="en-US"/>
        </a:p>
      </dgm:t>
    </dgm:pt>
    <dgm:pt modelId="{E37E9743-E8FD-4EB5-81F4-115E61B0EC37}" type="sibTrans" cxnId="{681DF139-A528-40FA-9FE5-ED9E57BFDD3C}">
      <dgm:prSet/>
      <dgm:spPr/>
      <dgm:t>
        <a:bodyPr/>
        <a:lstStyle/>
        <a:p>
          <a:endParaRPr lang="en-US"/>
        </a:p>
      </dgm:t>
    </dgm:pt>
    <dgm:pt modelId="{E26E0BED-B103-4F22-ADBE-4311D6FB43B4}">
      <dgm:prSet/>
      <dgm:spPr/>
      <dgm:t>
        <a:bodyPr/>
        <a:lstStyle/>
        <a:p>
          <a:r>
            <a:rPr lang="fr-FR"/>
            <a:t>HAS </a:t>
          </a:r>
          <a:endParaRPr lang="en-US"/>
        </a:p>
      </dgm:t>
    </dgm:pt>
    <dgm:pt modelId="{16576421-006D-43E1-B219-278DF28FAE64}" type="parTrans" cxnId="{2742D5CE-BD47-46FF-82C8-5F8681DE5DF2}">
      <dgm:prSet/>
      <dgm:spPr/>
      <dgm:t>
        <a:bodyPr/>
        <a:lstStyle/>
        <a:p>
          <a:endParaRPr lang="en-US"/>
        </a:p>
      </dgm:t>
    </dgm:pt>
    <dgm:pt modelId="{474B1D8F-C1E6-4F52-953E-B017BA79A939}" type="sibTrans" cxnId="{2742D5CE-BD47-46FF-82C8-5F8681DE5DF2}">
      <dgm:prSet/>
      <dgm:spPr/>
      <dgm:t>
        <a:bodyPr/>
        <a:lstStyle/>
        <a:p>
          <a:endParaRPr lang="en-US"/>
        </a:p>
      </dgm:t>
    </dgm:pt>
    <dgm:pt modelId="{A36F120F-F0D8-41BF-B802-653AEC1743BC}">
      <dgm:prSet/>
      <dgm:spPr/>
      <dgm:t>
        <a:bodyPr/>
        <a:lstStyle/>
        <a:p>
          <a:r>
            <a:rPr lang="fr-FR"/>
            <a:t>SPILF</a:t>
          </a:r>
          <a:endParaRPr lang="en-US"/>
        </a:p>
      </dgm:t>
    </dgm:pt>
    <dgm:pt modelId="{052DC2AC-8EB7-49CF-9201-C542DCEC4D64}" type="parTrans" cxnId="{BB2489A4-EEC8-40E2-8321-9AAB093E8B73}">
      <dgm:prSet/>
      <dgm:spPr/>
      <dgm:t>
        <a:bodyPr/>
        <a:lstStyle/>
        <a:p>
          <a:endParaRPr lang="en-US"/>
        </a:p>
      </dgm:t>
    </dgm:pt>
    <dgm:pt modelId="{1AF98DBA-64FE-4AC9-8AA8-D1C0B7DEB123}" type="sibTrans" cxnId="{BB2489A4-EEC8-40E2-8321-9AAB093E8B73}">
      <dgm:prSet/>
      <dgm:spPr/>
      <dgm:t>
        <a:bodyPr/>
        <a:lstStyle/>
        <a:p>
          <a:endParaRPr lang="en-US"/>
        </a:p>
      </dgm:t>
    </dgm:pt>
    <dgm:pt modelId="{AFC24A4D-68BC-46F8-B992-F062DCADC439}">
      <dgm:prSet/>
      <dgm:spPr/>
      <dgm:t>
        <a:bodyPr/>
        <a:lstStyle/>
        <a:p>
          <a:r>
            <a:rPr lang="fr-FR"/>
            <a:t>FCU : Société française de colposcopie</a:t>
          </a:r>
          <a:endParaRPr lang="en-US"/>
        </a:p>
      </dgm:t>
    </dgm:pt>
    <dgm:pt modelId="{5020D417-0F02-4409-B18D-7C7453E92A45}" type="parTrans" cxnId="{E58D04FD-35B7-4393-AF0D-1B250823BF0B}">
      <dgm:prSet/>
      <dgm:spPr/>
      <dgm:t>
        <a:bodyPr/>
        <a:lstStyle/>
        <a:p>
          <a:endParaRPr lang="en-US"/>
        </a:p>
      </dgm:t>
    </dgm:pt>
    <dgm:pt modelId="{D9E9C21C-652A-426B-8802-7D27CF86C655}" type="sibTrans" cxnId="{E58D04FD-35B7-4393-AF0D-1B250823BF0B}">
      <dgm:prSet/>
      <dgm:spPr/>
      <dgm:t>
        <a:bodyPr/>
        <a:lstStyle/>
        <a:p>
          <a:endParaRPr lang="en-US"/>
        </a:p>
      </dgm:t>
    </dgm:pt>
    <dgm:pt modelId="{64A9F9AE-B92B-491C-A7DD-8D1DB65EB192}">
      <dgm:prSet/>
      <dgm:spPr/>
      <dgm:t>
        <a:bodyPr/>
        <a:lstStyle/>
        <a:p>
          <a:r>
            <a:rPr lang="fr-FR" dirty="0"/>
            <a:t>MST : Société française de dermatologie</a:t>
          </a:r>
          <a:endParaRPr lang="en-US" dirty="0"/>
        </a:p>
      </dgm:t>
    </dgm:pt>
    <dgm:pt modelId="{F2641858-5594-4454-BA92-C7C8282E9B96}" type="parTrans" cxnId="{A9B7C789-7A96-400E-BBD0-7BF00B0589CF}">
      <dgm:prSet/>
      <dgm:spPr/>
      <dgm:t>
        <a:bodyPr/>
        <a:lstStyle/>
        <a:p>
          <a:endParaRPr lang="en-US"/>
        </a:p>
      </dgm:t>
    </dgm:pt>
    <dgm:pt modelId="{EC751A46-ECB4-41E3-98FC-1234848A148F}" type="sibTrans" cxnId="{A9B7C789-7A96-400E-BBD0-7BF00B0589CF}">
      <dgm:prSet/>
      <dgm:spPr/>
      <dgm:t>
        <a:bodyPr/>
        <a:lstStyle/>
        <a:p>
          <a:endParaRPr lang="en-US"/>
        </a:p>
      </dgm:t>
    </dgm:pt>
    <dgm:pt modelId="{DC5CA83F-48A6-2E42-92AE-F78D7308E579}">
      <dgm:prSet/>
      <dgm:spPr/>
      <dgm:t>
        <a:bodyPr/>
        <a:lstStyle/>
        <a:p>
          <a:r>
            <a:rPr lang="en-US"/>
            <a:t>Site e-cancer : référentiels médecins généralistes et spécialistes </a:t>
          </a:r>
          <a:endParaRPr lang="en-US" dirty="0"/>
        </a:p>
      </dgm:t>
    </dgm:pt>
    <dgm:pt modelId="{5797A7E7-25E0-B549-8EE7-535332F2DB6F}" type="parTrans" cxnId="{B7F8B717-9EA1-2547-A195-478C6748CCB4}">
      <dgm:prSet/>
      <dgm:spPr/>
      <dgm:t>
        <a:bodyPr/>
        <a:lstStyle/>
        <a:p>
          <a:endParaRPr lang="fr-FR"/>
        </a:p>
      </dgm:t>
    </dgm:pt>
    <dgm:pt modelId="{C36D383C-44CB-DF4F-9721-16FBEAED4951}" type="sibTrans" cxnId="{B7F8B717-9EA1-2547-A195-478C6748CCB4}">
      <dgm:prSet/>
      <dgm:spPr/>
      <dgm:t>
        <a:bodyPr/>
        <a:lstStyle/>
        <a:p>
          <a:endParaRPr lang="fr-FR"/>
        </a:p>
      </dgm:t>
    </dgm:pt>
    <dgm:pt modelId="{11CC9027-2B72-EE40-AA0D-0BB6DA91A621}" type="pres">
      <dgm:prSet presAssocID="{832A1204-C044-4B41-A298-A846D8CFA6F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FF14C17-058D-604A-8343-5AC9CA6D4922}" type="pres">
      <dgm:prSet presAssocID="{C1CA176D-CAFC-4C90-8B5A-86E9CE8801B6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54AA2C-561D-FD4C-8342-DE71E4E31A75}" type="pres">
      <dgm:prSet presAssocID="{779AEC3C-B0CB-47A8-9CB7-FADFB57E84F0}" presName="sibTrans" presStyleCnt="0"/>
      <dgm:spPr/>
    </dgm:pt>
    <dgm:pt modelId="{88CEB73B-89F5-3048-86F6-0AE94BC63555}" type="pres">
      <dgm:prSet presAssocID="{E2B7A29E-ECF0-4245-B296-52C4F0466480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52B6264-9FD9-D148-9370-FB7F5F677E0E}" type="pres">
      <dgm:prSet presAssocID="{E37E9743-E8FD-4EB5-81F4-115E61B0EC37}" presName="sibTrans" presStyleCnt="0"/>
      <dgm:spPr/>
    </dgm:pt>
    <dgm:pt modelId="{4DE5701C-A7C9-DC48-9000-D4E65E1D8C5C}" type="pres">
      <dgm:prSet presAssocID="{E26E0BED-B103-4F22-ADBE-4311D6FB43B4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B072B28-0396-284A-97F5-BA6B1CB8B603}" type="pres">
      <dgm:prSet presAssocID="{474B1D8F-C1E6-4F52-953E-B017BA79A939}" presName="sibTrans" presStyleCnt="0"/>
      <dgm:spPr/>
    </dgm:pt>
    <dgm:pt modelId="{6A286FAA-0FCA-6543-B0A8-E311EF593609}" type="pres">
      <dgm:prSet presAssocID="{A36F120F-F0D8-41BF-B802-653AEC1743BC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C8CC721-036E-FD4A-B5A3-0D7979FA9D90}" type="pres">
      <dgm:prSet presAssocID="{1AF98DBA-64FE-4AC9-8AA8-D1C0B7DEB123}" presName="sibTrans" presStyleCnt="0"/>
      <dgm:spPr/>
    </dgm:pt>
    <dgm:pt modelId="{9713053D-66EC-2540-B176-805BC00AAAE9}" type="pres">
      <dgm:prSet presAssocID="{AFC24A4D-68BC-46F8-B992-F062DCADC439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066CD0-2F68-7146-823F-082B48D4D186}" type="pres">
      <dgm:prSet presAssocID="{D9E9C21C-652A-426B-8802-7D27CF86C655}" presName="sibTrans" presStyleCnt="0"/>
      <dgm:spPr/>
    </dgm:pt>
    <dgm:pt modelId="{B3AC660F-ED28-2349-9C10-BE9C6692235F}" type="pres">
      <dgm:prSet presAssocID="{64A9F9AE-B92B-491C-A7DD-8D1DB65EB192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66EFAC7-0846-7B48-BF6E-2D090D3AAEB3}" type="pres">
      <dgm:prSet presAssocID="{EC751A46-ECB4-41E3-98FC-1234848A148F}" presName="sibTrans" presStyleCnt="0"/>
      <dgm:spPr/>
    </dgm:pt>
    <dgm:pt modelId="{B28E05EA-B8B1-9741-8ADB-F7BF945D3CBE}" type="pres">
      <dgm:prSet presAssocID="{DC5CA83F-48A6-2E42-92AE-F78D7308E579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742D5CE-BD47-46FF-82C8-5F8681DE5DF2}" srcId="{832A1204-C044-4B41-A298-A846D8CFA6F2}" destId="{E26E0BED-B103-4F22-ADBE-4311D6FB43B4}" srcOrd="2" destOrd="0" parTransId="{16576421-006D-43E1-B219-278DF28FAE64}" sibTransId="{474B1D8F-C1E6-4F52-953E-B017BA79A939}"/>
    <dgm:cxn modelId="{A9B7C789-7A96-400E-BBD0-7BF00B0589CF}" srcId="{832A1204-C044-4B41-A298-A846D8CFA6F2}" destId="{64A9F9AE-B92B-491C-A7DD-8D1DB65EB192}" srcOrd="5" destOrd="0" parTransId="{F2641858-5594-4454-BA92-C7C8282E9B96}" sibTransId="{EC751A46-ECB4-41E3-98FC-1234848A148F}"/>
    <dgm:cxn modelId="{BB2489A4-EEC8-40E2-8321-9AAB093E8B73}" srcId="{832A1204-C044-4B41-A298-A846D8CFA6F2}" destId="{A36F120F-F0D8-41BF-B802-653AEC1743BC}" srcOrd="3" destOrd="0" parTransId="{052DC2AC-8EB7-49CF-9201-C542DCEC4D64}" sibTransId="{1AF98DBA-64FE-4AC9-8AA8-D1C0B7DEB123}"/>
    <dgm:cxn modelId="{07D68A4D-E627-E346-A221-48685FBB99DE}" type="presOf" srcId="{A36F120F-F0D8-41BF-B802-653AEC1743BC}" destId="{6A286FAA-0FCA-6543-B0A8-E311EF593609}" srcOrd="0" destOrd="0" presId="urn:microsoft.com/office/officeart/2005/8/layout/default#1"/>
    <dgm:cxn modelId="{3AA5B2C4-3AE2-E54F-B257-E38B5787F74A}" type="presOf" srcId="{AFC24A4D-68BC-46F8-B992-F062DCADC439}" destId="{9713053D-66EC-2540-B176-805BC00AAAE9}" srcOrd="0" destOrd="0" presId="urn:microsoft.com/office/officeart/2005/8/layout/default#1"/>
    <dgm:cxn modelId="{780CD43C-8859-6F43-A59A-27CF11855547}" type="presOf" srcId="{DC5CA83F-48A6-2E42-92AE-F78D7308E579}" destId="{B28E05EA-B8B1-9741-8ADB-F7BF945D3CBE}" srcOrd="0" destOrd="0" presId="urn:microsoft.com/office/officeart/2005/8/layout/default#1"/>
    <dgm:cxn modelId="{C7B40729-F5BF-7C43-BEF5-55B018028EE0}" type="presOf" srcId="{64A9F9AE-B92B-491C-A7DD-8D1DB65EB192}" destId="{B3AC660F-ED28-2349-9C10-BE9C6692235F}" srcOrd="0" destOrd="0" presId="urn:microsoft.com/office/officeart/2005/8/layout/default#1"/>
    <dgm:cxn modelId="{E58D04FD-35B7-4393-AF0D-1B250823BF0B}" srcId="{832A1204-C044-4B41-A298-A846D8CFA6F2}" destId="{AFC24A4D-68BC-46F8-B992-F062DCADC439}" srcOrd="4" destOrd="0" parTransId="{5020D417-0F02-4409-B18D-7C7453E92A45}" sibTransId="{D9E9C21C-652A-426B-8802-7D27CF86C655}"/>
    <dgm:cxn modelId="{17BE83D1-E0A9-4FDD-B9CA-E6AEA20DBF03}" srcId="{832A1204-C044-4B41-A298-A846D8CFA6F2}" destId="{C1CA176D-CAFC-4C90-8B5A-86E9CE8801B6}" srcOrd="0" destOrd="0" parTransId="{556365B6-D425-4976-B73B-4DB253AC048A}" sibTransId="{779AEC3C-B0CB-47A8-9CB7-FADFB57E84F0}"/>
    <dgm:cxn modelId="{681DF139-A528-40FA-9FE5-ED9E57BFDD3C}" srcId="{832A1204-C044-4B41-A298-A846D8CFA6F2}" destId="{E2B7A29E-ECF0-4245-B296-52C4F0466480}" srcOrd="1" destOrd="0" parTransId="{4E1CDBFD-1D40-43FE-96E5-025031E64347}" sibTransId="{E37E9743-E8FD-4EB5-81F4-115E61B0EC37}"/>
    <dgm:cxn modelId="{B7F8B717-9EA1-2547-A195-478C6748CCB4}" srcId="{832A1204-C044-4B41-A298-A846D8CFA6F2}" destId="{DC5CA83F-48A6-2E42-92AE-F78D7308E579}" srcOrd="6" destOrd="0" parTransId="{5797A7E7-25E0-B549-8EE7-535332F2DB6F}" sibTransId="{C36D383C-44CB-DF4F-9721-16FBEAED4951}"/>
    <dgm:cxn modelId="{67D54151-FD7F-1040-B36E-8D7F6508DE9D}" type="presOf" srcId="{E2B7A29E-ECF0-4245-B296-52C4F0466480}" destId="{88CEB73B-89F5-3048-86F6-0AE94BC63555}" srcOrd="0" destOrd="0" presId="urn:microsoft.com/office/officeart/2005/8/layout/default#1"/>
    <dgm:cxn modelId="{4D8F88C0-90B0-F442-A818-F7A44D7F84F2}" type="presOf" srcId="{832A1204-C044-4B41-A298-A846D8CFA6F2}" destId="{11CC9027-2B72-EE40-AA0D-0BB6DA91A621}" srcOrd="0" destOrd="0" presId="urn:microsoft.com/office/officeart/2005/8/layout/default#1"/>
    <dgm:cxn modelId="{A1CAC2A2-CEA0-6848-85AE-24DABB8B1927}" type="presOf" srcId="{C1CA176D-CAFC-4C90-8B5A-86E9CE8801B6}" destId="{6FF14C17-058D-604A-8343-5AC9CA6D4922}" srcOrd="0" destOrd="0" presId="urn:microsoft.com/office/officeart/2005/8/layout/default#1"/>
    <dgm:cxn modelId="{DFDEBFC3-3D07-4048-9354-828DAD3AA53D}" type="presOf" srcId="{E26E0BED-B103-4F22-ADBE-4311D6FB43B4}" destId="{4DE5701C-A7C9-DC48-9000-D4E65E1D8C5C}" srcOrd="0" destOrd="0" presId="urn:microsoft.com/office/officeart/2005/8/layout/default#1"/>
    <dgm:cxn modelId="{81EB7F75-EFA9-2E4E-A416-319D8D8E92FE}" type="presParOf" srcId="{11CC9027-2B72-EE40-AA0D-0BB6DA91A621}" destId="{6FF14C17-058D-604A-8343-5AC9CA6D4922}" srcOrd="0" destOrd="0" presId="urn:microsoft.com/office/officeart/2005/8/layout/default#1"/>
    <dgm:cxn modelId="{8239ED09-13DD-EC4C-AEDA-6CADCD03CE90}" type="presParOf" srcId="{11CC9027-2B72-EE40-AA0D-0BB6DA91A621}" destId="{8054AA2C-561D-FD4C-8342-DE71E4E31A75}" srcOrd="1" destOrd="0" presId="urn:microsoft.com/office/officeart/2005/8/layout/default#1"/>
    <dgm:cxn modelId="{8A2C8B2F-E34E-0D41-B248-413BE2AE821B}" type="presParOf" srcId="{11CC9027-2B72-EE40-AA0D-0BB6DA91A621}" destId="{88CEB73B-89F5-3048-86F6-0AE94BC63555}" srcOrd="2" destOrd="0" presId="urn:microsoft.com/office/officeart/2005/8/layout/default#1"/>
    <dgm:cxn modelId="{09DDA267-8B38-BC49-98D4-848FBBEAF5F8}" type="presParOf" srcId="{11CC9027-2B72-EE40-AA0D-0BB6DA91A621}" destId="{152B6264-9FD9-D148-9370-FB7F5F677E0E}" srcOrd="3" destOrd="0" presId="urn:microsoft.com/office/officeart/2005/8/layout/default#1"/>
    <dgm:cxn modelId="{7925CE5E-2C04-9344-8CDA-F565339FD71E}" type="presParOf" srcId="{11CC9027-2B72-EE40-AA0D-0BB6DA91A621}" destId="{4DE5701C-A7C9-DC48-9000-D4E65E1D8C5C}" srcOrd="4" destOrd="0" presId="urn:microsoft.com/office/officeart/2005/8/layout/default#1"/>
    <dgm:cxn modelId="{F687C7E6-C857-DB4B-A2A9-776AF4A056B1}" type="presParOf" srcId="{11CC9027-2B72-EE40-AA0D-0BB6DA91A621}" destId="{7B072B28-0396-284A-97F5-BA6B1CB8B603}" srcOrd="5" destOrd="0" presId="urn:microsoft.com/office/officeart/2005/8/layout/default#1"/>
    <dgm:cxn modelId="{D7369CE7-8393-444D-92C8-7E2720913553}" type="presParOf" srcId="{11CC9027-2B72-EE40-AA0D-0BB6DA91A621}" destId="{6A286FAA-0FCA-6543-B0A8-E311EF593609}" srcOrd="6" destOrd="0" presId="urn:microsoft.com/office/officeart/2005/8/layout/default#1"/>
    <dgm:cxn modelId="{208A0CBD-6D16-D644-8B0A-7A5D6FC08B80}" type="presParOf" srcId="{11CC9027-2B72-EE40-AA0D-0BB6DA91A621}" destId="{AC8CC721-036E-FD4A-B5A3-0D7979FA9D90}" srcOrd="7" destOrd="0" presId="urn:microsoft.com/office/officeart/2005/8/layout/default#1"/>
    <dgm:cxn modelId="{492B15B9-695A-CC40-B45A-A2FD6545B00E}" type="presParOf" srcId="{11CC9027-2B72-EE40-AA0D-0BB6DA91A621}" destId="{9713053D-66EC-2540-B176-805BC00AAAE9}" srcOrd="8" destOrd="0" presId="urn:microsoft.com/office/officeart/2005/8/layout/default#1"/>
    <dgm:cxn modelId="{022F317E-6A8A-B14F-90EA-FE22222CBAF3}" type="presParOf" srcId="{11CC9027-2B72-EE40-AA0D-0BB6DA91A621}" destId="{CA066CD0-2F68-7146-823F-082B48D4D186}" srcOrd="9" destOrd="0" presId="urn:microsoft.com/office/officeart/2005/8/layout/default#1"/>
    <dgm:cxn modelId="{5BE5BDFF-F2EF-B64D-A980-A266EAEC8A1F}" type="presParOf" srcId="{11CC9027-2B72-EE40-AA0D-0BB6DA91A621}" destId="{B3AC660F-ED28-2349-9C10-BE9C6692235F}" srcOrd="10" destOrd="0" presId="urn:microsoft.com/office/officeart/2005/8/layout/default#1"/>
    <dgm:cxn modelId="{361F7B4D-0111-6B47-B16B-12AC5C96A6D8}" type="presParOf" srcId="{11CC9027-2B72-EE40-AA0D-0BB6DA91A621}" destId="{166EFAC7-0846-7B48-BF6E-2D090D3AAEB3}" srcOrd="11" destOrd="0" presId="urn:microsoft.com/office/officeart/2005/8/layout/default#1"/>
    <dgm:cxn modelId="{48178516-C913-7A47-981C-63DC7E761A49}" type="presParOf" srcId="{11CC9027-2B72-EE40-AA0D-0BB6DA91A621}" destId="{B28E05EA-B8B1-9741-8ADB-F7BF945D3CBE}" srcOrd="1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F4F560B-99B1-453A-9D0C-99F87ACBF6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AE69433-835F-47B3-92B6-4B7B56EC49F8}">
      <dgm:prSet/>
      <dgm:spPr/>
      <dgm:t>
        <a:bodyPr/>
        <a:lstStyle/>
        <a:p>
          <a:r>
            <a:rPr lang="fr-FR"/>
            <a:t>Paris Descartes</a:t>
          </a:r>
          <a:endParaRPr lang="en-US"/>
        </a:p>
      </dgm:t>
    </dgm:pt>
    <dgm:pt modelId="{AF0C993F-E5A8-49B1-B665-FCD3A77AE1AD}" type="parTrans" cxnId="{4EFA3E3D-E33A-4A6D-A163-C5236AE9DB3E}">
      <dgm:prSet/>
      <dgm:spPr/>
      <dgm:t>
        <a:bodyPr/>
        <a:lstStyle/>
        <a:p>
          <a:endParaRPr lang="en-US"/>
        </a:p>
      </dgm:t>
    </dgm:pt>
    <dgm:pt modelId="{92D3F343-D63F-4520-912B-1350025572CC}" type="sibTrans" cxnId="{4EFA3E3D-E33A-4A6D-A163-C5236AE9DB3E}">
      <dgm:prSet/>
      <dgm:spPr/>
      <dgm:t>
        <a:bodyPr/>
        <a:lstStyle/>
        <a:p>
          <a:endParaRPr lang="en-US"/>
        </a:p>
      </dgm:t>
    </dgm:pt>
    <dgm:pt modelId="{1F721AB3-660C-4AD8-B0D0-30347AC93546}">
      <dgm:prSet/>
      <dgm:spPr/>
      <dgm:t>
        <a:bodyPr/>
        <a:lstStyle/>
        <a:p>
          <a:r>
            <a:rPr lang="fr-FR"/>
            <a:t>Gynécologie de l’enfance et de l’adolescence </a:t>
          </a:r>
          <a:endParaRPr lang="en-US"/>
        </a:p>
      </dgm:t>
    </dgm:pt>
    <dgm:pt modelId="{9657008B-B6AD-49EF-8894-7B3A93E0B79D}" type="parTrans" cxnId="{FB8EFCFD-5A79-4D84-B92D-9BDB5E80E989}">
      <dgm:prSet/>
      <dgm:spPr/>
      <dgm:t>
        <a:bodyPr/>
        <a:lstStyle/>
        <a:p>
          <a:endParaRPr lang="en-US"/>
        </a:p>
      </dgm:t>
    </dgm:pt>
    <dgm:pt modelId="{0D2E9467-072A-4233-AF3A-CD286C87FE9C}" type="sibTrans" cxnId="{FB8EFCFD-5A79-4D84-B92D-9BDB5E80E989}">
      <dgm:prSet/>
      <dgm:spPr/>
      <dgm:t>
        <a:bodyPr/>
        <a:lstStyle/>
        <a:p>
          <a:endParaRPr lang="en-US"/>
        </a:p>
      </dgm:t>
    </dgm:pt>
    <dgm:pt modelId="{1D1AC56D-D1DD-4EB6-850C-F6A99A44AD2E}">
      <dgm:prSet/>
      <dgm:spPr/>
      <dgm:t>
        <a:bodyPr/>
        <a:lstStyle/>
        <a:p>
          <a:r>
            <a:rPr lang="fr-FR"/>
            <a:t>Ménopause : prise en charge des risques chez les femmes de plus de 50 ans </a:t>
          </a:r>
          <a:endParaRPr lang="en-US"/>
        </a:p>
      </dgm:t>
    </dgm:pt>
    <dgm:pt modelId="{739CCE58-335D-461A-87E7-3A36E09529CA}" type="parTrans" cxnId="{6FD23AF8-AFD6-4AC9-9054-A90F20DAA320}">
      <dgm:prSet/>
      <dgm:spPr/>
      <dgm:t>
        <a:bodyPr/>
        <a:lstStyle/>
        <a:p>
          <a:endParaRPr lang="en-US"/>
        </a:p>
      </dgm:t>
    </dgm:pt>
    <dgm:pt modelId="{30F04EB4-EA93-4CE4-A82E-321F11B32ADB}" type="sibTrans" cxnId="{6FD23AF8-AFD6-4AC9-9054-A90F20DAA320}">
      <dgm:prSet/>
      <dgm:spPr/>
      <dgm:t>
        <a:bodyPr/>
        <a:lstStyle/>
        <a:p>
          <a:endParaRPr lang="en-US"/>
        </a:p>
      </dgm:t>
    </dgm:pt>
    <dgm:pt modelId="{B7282592-611B-4255-994B-0F6220835658}">
      <dgm:prSet/>
      <dgm:spPr/>
      <dgm:t>
        <a:bodyPr/>
        <a:lstStyle/>
        <a:p>
          <a:r>
            <a:rPr lang="fr-FR"/>
            <a:t>Précarité, santé maternelle et périnatale</a:t>
          </a:r>
          <a:endParaRPr lang="en-US"/>
        </a:p>
      </dgm:t>
    </dgm:pt>
    <dgm:pt modelId="{7606A1C2-D10B-4D64-8846-C847E65898D8}" type="parTrans" cxnId="{7F7E5CED-480A-46D1-A858-0B4DD2F2CE8B}">
      <dgm:prSet/>
      <dgm:spPr/>
      <dgm:t>
        <a:bodyPr/>
        <a:lstStyle/>
        <a:p>
          <a:endParaRPr lang="en-US"/>
        </a:p>
      </dgm:t>
    </dgm:pt>
    <dgm:pt modelId="{1E1F6A95-0BA5-4940-834D-40DB9A5E7613}" type="sibTrans" cxnId="{7F7E5CED-480A-46D1-A858-0B4DD2F2CE8B}">
      <dgm:prSet/>
      <dgm:spPr/>
      <dgm:t>
        <a:bodyPr/>
        <a:lstStyle/>
        <a:p>
          <a:endParaRPr lang="en-US"/>
        </a:p>
      </dgm:t>
    </dgm:pt>
    <dgm:pt modelId="{837326D0-40BB-4536-A261-B18765ADD282}">
      <dgm:prSet/>
      <dgm:spPr/>
      <dgm:t>
        <a:bodyPr/>
        <a:lstStyle/>
        <a:p>
          <a:r>
            <a:rPr lang="fr-FR"/>
            <a:t>Prise en charge des violences faites aux femmes vers la bientraitance</a:t>
          </a:r>
          <a:endParaRPr lang="en-US"/>
        </a:p>
      </dgm:t>
    </dgm:pt>
    <dgm:pt modelId="{05325675-B069-4915-B4F9-21BD49CC97B8}" type="parTrans" cxnId="{65C538D2-B5A3-444A-ADF9-95BAEDBBE1BB}">
      <dgm:prSet/>
      <dgm:spPr/>
      <dgm:t>
        <a:bodyPr/>
        <a:lstStyle/>
        <a:p>
          <a:endParaRPr lang="en-US"/>
        </a:p>
      </dgm:t>
    </dgm:pt>
    <dgm:pt modelId="{CE47B628-85BD-460A-BAFF-2DF6EB94B45E}" type="sibTrans" cxnId="{65C538D2-B5A3-444A-ADF9-95BAEDBBE1BB}">
      <dgm:prSet/>
      <dgm:spPr/>
      <dgm:t>
        <a:bodyPr/>
        <a:lstStyle/>
        <a:p>
          <a:endParaRPr lang="en-US"/>
        </a:p>
      </dgm:t>
    </dgm:pt>
    <dgm:pt modelId="{25748AD0-9EEB-4697-BB28-EB4AE8FEFFF1}">
      <dgm:prSet/>
      <dgm:spPr/>
      <dgm:t>
        <a:bodyPr/>
        <a:lstStyle/>
        <a:p>
          <a:r>
            <a:rPr lang="fr-FR"/>
            <a:t>Régulation des naissances : orthogénie</a:t>
          </a:r>
          <a:endParaRPr lang="en-US"/>
        </a:p>
      </dgm:t>
    </dgm:pt>
    <dgm:pt modelId="{C3522085-3700-496B-87B6-E5438559C3DC}" type="parTrans" cxnId="{BC633C42-1FB3-4B29-BD88-0E721D3FD472}">
      <dgm:prSet/>
      <dgm:spPr/>
      <dgm:t>
        <a:bodyPr/>
        <a:lstStyle/>
        <a:p>
          <a:endParaRPr lang="en-US"/>
        </a:p>
      </dgm:t>
    </dgm:pt>
    <dgm:pt modelId="{47E3C4AC-F199-4778-BBA0-DD5F85754566}" type="sibTrans" cxnId="{BC633C42-1FB3-4B29-BD88-0E721D3FD472}">
      <dgm:prSet/>
      <dgm:spPr/>
      <dgm:t>
        <a:bodyPr/>
        <a:lstStyle/>
        <a:p>
          <a:endParaRPr lang="en-US"/>
        </a:p>
      </dgm:t>
    </dgm:pt>
    <dgm:pt modelId="{43C304B0-4033-477D-8758-44DF658E482D}">
      <dgm:prSet/>
      <dgm:spPr/>
      <dgm:t>
        <a:bodyPr/>
        <a:lstStyle/>
        <a:p>
          <a:r>
            <a:rPr lang="fr-FR"/>
            <a:t>Sorbonne/Pierre et Marie Curie</a:t>
          </a:r>
          <a:endParaRPr lang="en-US"/>
        </a:p>
      </dgm:t>
    </dgm:pt>
    <dgm:pt modelId="{EFC8179C-7B65-4C9D-991F-D3739EC78A46}" type="parTrans" cxnId="{FEEC297E-DD0D-4AA1-B5CF-2BD829E5A3A3}">
      <dgm:prSet/>
      <dgm:spPr/>
      <dgm:t>
        <a:bodyPr/>
        <a:lstStyle/>
        <a:p>
          <a:endParaRPr lang="en-US"/>
        </a:p>
      </dgm:t>
    </dgm:pt>
    <dgm:pt modelId="{063DE214-EE09-495B-9EC1-F7386A1215CB}" type="sibTrans" cxnId="{FEEC297E-DD0D-4AA1-B5CF-2BD829E5A3A3}">
      <dgm:prSet/>
      <dgm:spPr/>
      <dgm:t>
        <a:bodyPr/>
        <a:lstStyle/>
        <a:p>
          <a:endParaRPr lang="en-US"/>
        </a:p>
      </dgm:t>
    </dgm:pt>
    <dgm:pt modelId="{210D379B-902F-4533-836A-D31C2AF7538C}">
      <dgm:prSet/>
      <dgm:spPr/>
      <dgm:t>
        <a:bodyPr/>
        <a:lstStyle/>
        <a:p>
          <a:r>
            <a:rPr lang="fr-FR"/>
            <a:t>Colposcopie et pathologies cervico-vaginales</a:t>
          </a:r>
          <a:endParaRPr lang="en-US"/>
        </a:p>
      </dgm:t>
    </dgm:pt>
    <dgm:pt modelId="{11003208-8A12-4B93-AC92-C0F2A0B11B3D}" type="parTrans" cxnId="{E6D747CF-4214-4EF5-8873-7C2CE4A7105E}">
      <dgm:prSet/>
      <dgm:spPr/>
      <dgm:t>
        <a:bodyPr/>
        <a:lstStyle/>
        <a:p>
          <a:endParaRPr lang="en-US"/>
        </a:p>
      </dgm:t>
    </dgm:pt>
    <dgm:pt modelId="{F3B1F5E3-2897-41DB-ABD3-C14A6C2270C1}" type="sibTrans" cxnId="{E6D747CF-4214-4EF5-8873-7C2CE4A7105E}">
      <dgm:prSet/>
      <dgm:spPr/>
      <dgm:t>
        <a:bodyPr/>
        <a:lstStyle/>
        <a:p>
          <a:endParaRPr lang="en-US"/>
        </a:p>
      </dgm:t>
    </dgm:pt>
    <dgm:pt modelId="{2E1A0CCA-4463-490F-B73D-72C4CEFB6DEB}">
      <dgm:prSet/>
      <dgm:spPr/>
      <dgm:t>
        <a:bodyPr/>
        <a:lstStyle/>
        <a:p>
          <a:r>
            <a:rPr lang="fr-FR"/>
            <a:t>Contraception et orthogénie </a:t>
          </a:r>
          <a:endParaRPr lang="en-US"/>
        </a:p>
      </dgm:t>
    </dgm:pt>
    <dgm:pt modelId="{9B8B26DF-BB11-4766-8498-5D0F113C0D28}" type="parTrans" cxnId="{8E4D39C5-D177-4DE6-8905-A2D07CC5EB53}">
      <dgm:prSet/>
      <dgm:spPr/>
      <dgm:t>
        <a:bodyPr/>
        <a:lstStyle/>
        <a:p>
          <a:endParaRPr lang="en-US"/>
        </a:p>
      </dgm:t>
    </dgm:pt>
    <dgm:pt modelId="{72E15C6F-5442-4E89-A1F9-3C477F512F0F}" type="sibTrans" cxnId="{8E4D39C5-D177-4DE6-8905-A2D07CC5EB53}">
      <dgm:prSet/>
      <dgm:spPr/>
      <dgm:t>
        <a:bodyPr/>
        <a:lstStyle/>
        <a:p>
          <a:endParaRPr lang="en-US"/>
        </a:p>
      </dgm:t>
    </dgm:pt>
    <dgm:pt modelId="{3268B472-32DF-46AB-969F-640DC5AE100D}">
      <dgm:prSet/>
      <dgm:spPr/>
      <dgm:t>
        <a:bodyPr/>
        <a:lstStyle/>
        <a:p>
          <a:r>
            <a:rPr lang="fr-FR"/>
            <a:t>Formation complémentaire en gynécologie et obstétrique pour les MG</a:t>
          </a:r>
          <a:endParaRPr lang="en-US"/>
        </a:p>
      </dgm:t>
    </dgm:pt>
    <dgm:pt modelId="{E458992F-029C-473E-BA43-6BA56F29D0CF}" type="parTrans" cxnId="{C9035ED2-CA99-417C-89F2-CDC717D58860}">
      <dgm:prSet/>
      <dgm:spPr/>
      <dgm:t>
        <a:bodyPr/>
        <a:lstStyle/>
        <a:p>
          <a:endParaRPr lang="en-US"/>
        </a:p>
      </dgm:t>
    </dgm:pt>
    <dgm:pt modelId="{582B7040-ECE2-4F78-ACBB-60606E77C63F}" type="sibTrans" cxnId="{C9035ED2-CA99-417C-89F2-CDC717D58860}">
      <dgm:prSet/>
      <dgm:spPr/>
      <dgm:t>
        <a:bodyPr/>
        <a:lstStyle/>
        <a:p>
          <a:endParaRPr lang="en-US"/>
        </a:p>
      </dgm:t>
    </dgm:pt>
    <dgm:pt modelId="{3153CE4C-4C3A-479C-AEEA-C61B6F051E81}">
      <dgm:prSet/>
      <dgm:spPr/>
      <dgm:t>
        <a:bodyPr/>
        <a:lstStyle/>
        <a:p>
          <a:r>
            <a:rPr lang="fr-FR"/>
            <a:t>Gynécologie de l’enfance et de l’adolescence </a:t>
          </a:r>
          <a:endParaRPr lang="en-US"/>
        </a:p>
      </dgm:t>
    </dgm:pt>
    <dgm:pt modelId="{2732E539-BFB7-44D3-A272-682BC96EAFB1}" type="parTrans" cxnId="{58C3CA34-3CCF-4FB7-B7F8-6D1024D6C704}">
      <dgm:prSet/>
      <dgm:spPr/>
      <dgm:t>
        <a:bodyPr/>
        <a:lstStyle/>
        <a:p>
          <a:endParaRPr lang="en-US"/>
        </a:p>
      </dgm:t>
    </dgm:pt>
    <dgm:pt modelId="{BC5DF2D7-05C8-46B9-96B4-5AB8AC3022ED}" type="sibTrans" cxnId="{58C3CA34-3CCF-4FB7-B7F8-6D1024D6C704}">
      <dgm:prSet/>
      <dgm:spPr/>
      <dgm:t>
        <a:bodyPr/>
        <a:lstStyle/>
        <a:p>
          <a:endParaRPr lang="en-US"/>
        </a:p>
      </dgm:t>
    </dgm:pt>
    <dgm:pt modelId="{C51F58A8-5C93-466B-B44A-414A3A381B7D}">
      <dgm:prSet/>
      <dgm:spPr/>
      <dgm:t>
        <a:bodyPr/>
        <a:lstStyle/>
        <a:p>
          <a:r>
            <a:rPr lang="fr-FR"/>
            <a:t>Paris Diderot</a:t>
          </a:r>
          <a:endParaRPr lang="en-US"/>
        </a:p>
      </dgm:t>
    </dgm:pt>
    <dgm:pt modelId="{0DE6907F-7A69-403C-998C-9600A55F13C7}" type="parTrans" cxnId="{D23802F8-DA47-4CE2-911B-ABA5C565ADCF}">
      <dgm:prSet/>
      <dgm:spPr/>
      <dgm:t>
        <a:bodyPr/>
        <a:lstStyle/>
        <a:p>
          <a:endParaRPr lang="en-US"/>
        </a:p>
      </dgm:t>
    </dgm:pt>
    <dgm:pt modelId="{FF8ACBAC-D046-4A4A-84EE-4A9A7C115E03}" type="sibTrans" cxnId="{D23802F8-DA47-4CE2-911B-ABA5C565ADCF}">
      <dgm:prSet/>
      <dgm:spPr/>
      <dgm:t>
        <a:bodyPr/>
        <a:lstStyle/>
        <a:p>
          <a:endParaRPr lang="en-US"/>
        </a:p>
      </dgm:t>
    </dgm:pt>
    <dgm:pt modelId="{68488397-0E2D-490E-AA80-01403162C2BD}">
      <dgm:prSet/>
      <dgm:spPr/>
      <dgm:t>
        <a:bodyPr/>
        <a:lstStyle/>
        <a:p>
          <a:r>
            <a:rPr lang="fr-FR"/>
            <a:t>Colposcopie et pathologies cervico-vaginales</a:t>
          </a:r>
          <a:endParaRPr lang="en-US"/>
        </a:p>
      </dgm:t>
    </dgm:pt>
    <dgm:pt modelId="{CFC72E2B-21E9-4F7E-ACBF-67827E9331F1}" type="parTrans" cxnId="{9522726E-3083-4420-9FD1-D511E3A56C16}">
      <dgm:prSet/>
      <dgm:spPr/>
      <dgm:t>
        <a:bodyPr/>
        <a:lstStyle/>
        <a:p>
          <a:endParaRPr lang="en-US"/>
        </a:p>
      </dgm:t>
    </dgm:pt>
    <dgm:pt modelId="{65B5CFF3-7DAE-4F59-9B7B-466B843EEEC0}" type="sibTrans" cxnId="{9522726E-3083-4420-9FD1-D511E3A56C16}">
      <dgm:prSet/>
      <dgm:spPr/>
      <dgm:t>
        <a:bodyPr/>
        <a:lstStyle/>
        <a:p>
          <a:endParaRPr lang="en-US"/>
        </a:p>
      </dgm:t>
    </dgm:pt>
    <dgm:pt modelId="{CC326B7E-96A3-45F2-BD74-037289CC3067}">
      <dgm:prSet/>
      <dgm:spPr/>
      <dgm:t>
        <a:bodyPr/>
        <a:lstStyle/>
        <a:p>
          <a:r>
            <a:rPr lang="fr-FR"/>
            <a:t>Santé sexuelle et droits humains</a:t>
          </a:r>
          <a:endParaRPr lang="en-US"/>
        </a:p>
      </dgm:t>
    </dgm:pt>
    <dgm:pt modelId="{13E79999-79D0-4D72-A711-AAA4D981AE6F}" type="parTrans" cxnId="{1525818A-3BBF-4CC5-8B42-799D57D9B968}">
      <dgm:prSet/>
      <dgm:spPr/>
      <dgm:t>
        <a:bodyPr/>
        <a:lstStyle/>
        <a:p>
          <a:endParaRPr lang="en-US"/>
        </a:p>
      </dgm:t>
    </dgm:pt>
    <dgm:pt modelId="{4157A46D-DE8E-4D46-A14B-180654BEEA87}" type="sibTrans" cxnId="{1525818A-3BBF-4CC5-8B42-799D57D9B968}">
      <dgm:prSet/>
      <dgm:spPr/>
      <dgm:t>
        <a:bodyPr/>
        <a:lstStyle/>
        <a:p>
          <a:endParaRPr lang="en-US"/>
        </a:p>
      </dgm:t>
    </dgm:pt>
    <dgm:pt modelId="{8859BF54-B9F9-4436-B38C-102171809DEE}">
      <dgm:prSet/>
      <dgm:spPr/>
      <dgm:t>
        <a:bodyPr/>
        <a:lstStyle/>
        <a:p>
          <a:r>
            <a:rPr lang="fr-FR"/>
            <a:t>Sexologie et étude de la sexualité humaine</a:t>
          </a:r>
          <a:endParaRPr lang="en-US"/>
        </a:p>
      </dgm:t>
    </dgm:pt>
    <dgm:pt modelId="{839CF0DF-D83E-4B7A-A42F-70A5290939BE}" type="parTrans" cxnId="{7DEC73E7-B65F-4F36-8075-FCD7A036B3CF}">
      <dgm:prSet/>
      <dgm:spPr/>
      <dgm:t>
        <a:bodyPr/>
        <a:lstStyle/>
        <a:p>
          <a:endParaRPr lang="en-US"/>
        </a:p>
      </dgm:t>
    </dgm:pt>
    <dgm:pt modelId="{791AE7F5-E0C1-4C75-8AF5-787EE199DD5B}" type="sibTrans" cxnId="{7DEC73E7-B65F-4F36-8075-FCD7A036B3CF}">
      <dgm:prSet/>
      <dgm:spPr/>
      <dgm:t>
        <a:bodyPr/>
        <a:lstStyle/>
        <a:p>
          <a:endParaRPr lang="en-US"/>
        </a:p>
      </dgm:t>
    </dgm:pt>
    <dgm:pt modelId="{ADFC61F4-C14C-4F72-9B6B-BF4D8E45E85B}">
      <dgm:prSet/>
      <dgm:spPr/>
      <dgm:t>
        <a:bodyPr/>
        <a:lstStyle/>
        <a:p>
          <a:r>
            <a:rPr lang="fr-FR"/>
            <a:t>Paris Sud</a:t>
          </a:r>
          <a:endParaRPr lang="en-US"/>
        </a:p>
      </dgm:t>
    </dgm:pt>
    <dgm:pt modelId="{29DF9D0C-672C-4BCC-8E2F-621D4CAF8270}" type="parTrans" cxnId="{BF85CEC9-9776-4550-A500-9545040FB772}">
      <dgm:prSet/>
      <dgm:spPr/>
      <dgm:t>
        <a:bodyPr/>
        <a:lstStyle/>
        <a:p>
          <a:endParaRPr lang="en-US"/>
        </a:p>
      </dgm:t>
    </dgm:pt>
    <dgm:pt modelId="{CBB143C6-E41A-44FC-92F6-A6D9A66BB66B}" type="sibTrans" cxnId="{BF85CEC9-9776-4550-A500-9545040FB772}">
      <dgm:prSet/>
      <dgm:spPr/>
      <dgm:t>
        <a:bodyPr/>
        <a:lstStyle/>
        <a:p>
          <a:endParaRPr lang="en-US"/>
        </a:p>
      </dgm:t>
    </dgm:pt>
    <dgm:pt modelId="{393C5E6D-764B-4538-AC9C-9FA5EBB99502}">
      <dgm:prSet/>
      <dgm:spPr/>
      <dgm:t>
        <a:bodyPr/>
        <a:lstStyle/>
        <a:p>
          <a:r>
            <a:rPr lang="fr-FR"/>
            <a:t>Echographie gynécologique et obstétricale</a:t>
          </a:r>
          <a:endParaRPr lang="en-US"/>
        </a:p>
      </dgm:t>
    </dgm:pt>
    <dgm:pt modelId="{E85B4C43-7E85-4E05-9C55-C3AD78A84FCB}" type="parTrans" cxnId="{A46EC0CC-23B7-4FAC-8B12-83DBA1FAF150}">
      <dgm:prSet/>
      <dgm:spPr/>
      <dgm:t>
        <a:bodyPr/>
        <a:lstStyle/>
        <a:p>
          <a:endParaRPr lang="en-US"/>
        </a:p>
      </dgm:t>
    </dgm:pt>
    <dgm:pt modelId="{69731E3D-A14D-4A5E-B9BD-DADAF98313DC}" type="sibTrans" cxnId="{A46EC0CC-23B7-4FAC-8B12-83DBA1FAF150}">
      <dgm:prSet/>
      <dgm:spPr/>
      <dgm:t>
        <a:bodyPr/>
        <a:lstStyle/>
        <a:p>
          <a:endParaRPr lang="en-US"/>
        </a:p>
      </dgm:t>
    </dgm:pt>
    <dgm:pt modelId="{13A06C37-11B0-4446-BE67-6E04E7181254}">
      <dgm:prSet/>
      <dgm:spPr/>
      <dgm:t>
        <a:bodyPr/>
        <a:lstStyle/>
        <a:p>
          <a:r>
            <a:rPr lang="fr-FR"/>
            <a:t>Médecine fœtale (si titulaire du DIU d’échographie)</a:t>
          </a:r>
          <a:endParaRPr lang="en-US"/>
        </a:p>
      </dgm:t>
    </dgm:pt>
    <dgm:pt modelId="{F6811FED-CF8D-4030-A1B3-25B71F6E281C}" type="parTrans" cxnId="{6090A074-103D-4FA9-AC1C-9AA288EC376A}">
      <dgm:prSet/>
      <dgm:spPr/>
      <dgm:t>
        <a:bodyPr/>
        <a:lstStyle/>
        <a:p>
          <a:endParaRPr lang="en-US"/>
        </a:p>
      </dgm:t>
    </dgm:pt>
    <dgm:pt modelId="{5954DCE3-9DE1-4D13-863B-D128479A760D}" type="sibTrans" cxnId="{6090A074-103D-4FA9-AC1C-9AA288EC376A}">
      <dgm:prSet/>
      <dgm:spPr/>
      <dgm:t>
        <a:bodyPr/>
        <a:lstStyle/>
        <a:p>
          <a:endParaRPr lang="en-US"/>
        </a:p>
      </dgm:t>
    </dgm:pt>
    <dgm:pt modelId="{2C65A44C-E6CF-45FC-B7AA-4A88154CBF56}">
      <dgm:prSet/>
      <dgm:spPr/>
      <dgm:t>
        <a:bodyPr/>
        <a:lstStyle/>
        <a:p>
          <a:r>
            <a:rPr lang="fr-FR"/>
            <a:t>Psychisme et périnatalité</a:t>
          </a:r>
          <a:endParaRPr lang="en-US"/>
        </a:p>
      </dgm:t>
    </dgm:pt>
    <dgm:pt modelId="{E41A6B85-F50F-4443-A625-F0ED539A8964}" type="parTrans" cxnId="{1369E2C1-FB65-4A95-A0D3-0D8C20DCA902}">
      <dgm:prSet/>
      <dgm:spPr/>
      <dgm:t>
        <a:bodyPr/>
        <a:lstStyle/>
        <a:p>
          <a:endParaRPr lang="en-US"/>
        </a:p>
      </dgm:t>
    </dgm:pt>
    <dgm:pt modelId="{15AD58F8-8C0C-4E8C-9FFB-4EF96BFF45ED}" type="sibTrans" cxnId="{1369E2C1-FB65-4A95-A0D3-0D8C20DCA902}">
      <dgm:prSet/>
      <dgm:spPr/>
      <dgm:t>
        <a:bodyPr/>
        <a:lstStyle/>
        <a:p>
          <a:endParaRPr lang="en-US"/>
        </a:p>
      </dgm:t>
    </dgm:pt>
    <dgm:pt modelId="{A6C893BA-54C8-4C9D-A56A-8E356B08B7EC}">
      <dgm:prSet/>
      <dgm:spPr/>
      <dgm:t>
        <a:bodyPr/>
        <a:lstStyle/>
        <a:p>
          <a:r>
            <a:rPr lang="fr-FR"/>
            <a:t>Paris 13</a:t>
          </a:r>
          <a:endParaRPr lang="en-US"/>
        </a:p>
      </dgm:t>
    </dgm:pt>
    <dgm:pt modelId="{813311DF-C0A1-48AF-9491-8E39BB64749E}" type="parTrans" cxnId="{2DE80556-D68B-4658-8BF5-1B7458D0ABFB}">
      <dgm:prSet/>
      <dgm:spPr/>
      <dgm:t>
        <a:bodyPr/>
        <a:lstStyle/>
        <a:p>
          <a:endParaRPr lang="en-US"/>
        </a:p>
      </dgm:t>
    </dgm:pt>
    <dgm:pt modelId="{CE8934AB-07E0-44B9-BD5C-660343E4B37A}" type="sibTrans" cxnId="{2DE80556-D68B-4658-8BF5-1B7458D0ABFB}">
      <dgm:prSet/>
      <dgm:spPr/>
      <dgm:t>
        <a:bodyPr/>
        <a:lstStyle/>
        <a:p>
          <a:endParaRPr lang="en-US"/>
        </a:p>
      </dgm:t>
    </dgm:pt>
    <dgm:pt modelId="{0EBC715A-EC2C-4B9C-8A4D-50FDA6C124EC}">
      <dgm:prSet/>
      <dgm:spPr/>
      <dgm:t>
        <a:bodyPr/>
        <a:lstStyle/>
        <a:p>
          <a:r>
            <a:rPr lang="fr-FR"/>
            <a:t>Paris Ouest Versailles </a:t>
          </a:r>
          <a:endParaRPr lang="en-US"/>
        </a:p>
      </dgm:t>
    </dgm:pt>
    <dgm:pt modelId="{FE047102-AFB6-403D-913D-96C6A4085486}" type="parTrans" cxnId="{228E2054-9546-400C-88E8-6CE658517B18}">
      <dgm:prSet/>
      <dgm:spPr/>
      <dgm:t>
        <a:bodyPr/>
        <a:lstStyle/>
        <a:p>
          <a:endParaRPr lang="en-US"/>
        </a:p>
      </dgm:t>
    </dgm:pt>
    <dgm:pt modelId="{E8C2AF57-671A-4116-A734-0E81831CE9BF}" type="sibTrans" cxnId="{228E2054-9546-400C-88E8-6CE658517B18}">
      <dgm:prSet/>
      <dgm:spPr/>
      <dgm:t>
        <a:bodyPr/>
        <a:lstStyle/>
        <a:p>
          <a:endParaRPr lang="en-US"/>
        </a:p>
      </dgm:t>
    </dgm:pt>
    <dgm:pt modelId="{E3009135-ED9B-2F46-8591-3037F5E924B9}" type="pres">
      <dgm:prSet presAssocID="{7F4F560B-99B1-453A-9D0C-99F87ACBF6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5FA9043-16EB-6043-82C9-D6D58B723689}" type="pres">
      <dgm:prSet presAssocID="{4AE69433-835F-47B3-92B6-4B7B56EC49F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1658AFF-3D1C-3F4F-9833-CD2AF906BE75}" type="pres">
      <dgm:prSet presAssocID="{4AE69433-835F-47B3-92B6-4B7B56EC49F8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6CF3C3-5500-474D-8AEB-33EB3EE9759F}" type="pres">
      <dgm:prSet presAssocID="{43C304B0-4033-477D-8758-44DF658E482D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6B18989-E09C-4F48-8B5D-4895A3F6C545}" type="pres">
      <dgm:prSet presAssocID="{43C304B0-4033-477D-8758-44DF658E482D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BD7C86F-6B03-C646-AE5C-5B73FDE1DF4D}" type="pres">
      <dgm:prSet presAssocID="{C51F58A8-5C93-466B-B44A-414A3A381B7D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9EFDFE-A872-184E-974C-FDB3FEDBFB62}" type="pres">
      <dgm:prSet presAssocID="{C51F58A8-5C93-466B-B44A-414A3A381B7D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6E3F893-0333-AB4F-96D4-77C8F223DCDA}" type="pres">
      <dgm:prSet presAssocID="{ADFC61F4-C14C-4F72-9B6B-BF4D8E45E85B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F8D3E12-B7E3-A441-B5D3-C17B7DB032A1}" type="pres">
      <dgm:prSet presAssocID="{ADFC61F4-C14C-4F72-9B6B-BF4D8E45E85B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C020A3C-B5B1-C94E-82AD-CB959998EE8C}" type="pres">
      <dgm:prSet presAssocID="{A6C893BA-54C8-4C9D-A56A-8E356B08B7E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1FC316C-B309-7949-8668-79BAFDDBF8A1}" type="pres">
      <dgm:prSet presAssocID="{CE8934AB-07E0-44B9-BD5C-660343E4B37A}" presName="spacer" presStyleCnt="0"/>
      <dgm:spPr/>
    </dgm:pt>
    <dgm:pt modelId="{36EDE8D6-F45C-E449-8FA1-ED345D0DF6C9}" type="pres">
      <dgm:prSet presAssocID="{0EBC715A-EC2C-4B9C-8A4D-50FDA6C124EC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BADA671-AC03-EF4A-9CA6-E24B9132D69F}" type="presOf" srcId="{68488397-0E2D-490E-AA80-01403162C2BD}" destId="{559EFDFE-A872-184E-974C-FDB3FEDBFB62}" srcOrd="0" destOrd="0" presId="urn:microsoft.com/office/officeart/2005/8/layout/vList2"/>
    <dgm:cxn modelId="{C9035ED2-CA99-417C-89F2-CDC717D58860}" srcId="{43C304B0-4033-477D-8758-44DF658E482D}" destId="{3268B472-32DF-46AB-969F-640DC5AE100D}" srcOrd="2" destOrd="0" parTransId="{E458992F-029C-473E-BA43-6BA56F29D0CF}" sibTransId="{582B7040-ECE2-4F78-ACBB-60606E77C63F}"/>
    <dgm:cxn modelId="{1369E2C1-FB65-4A95-A0D3-0D8C20DCA902}" srcId="{ADFC61F4-C14C-4F72-9B6B-BF4D8E45E85B}" destId="{2C65A44C-E6CF-45FC-B7AA-4A88154CBF56}" srcOrd="2" destOrd="0" parTransId="{E41A6B85-F50F-4443-A625-F0ED539A8964}" sibTransId="{15AD58F8-8C0C-4E8C-9FFB-4EF96BFF45ED}"/>
    <dgm:cxn modelId="{1C5D88E1-FF1E-CE43-8429-7D729152F22F}" type="presOf" srcId="{ADFC61F4-C14C-4F72-9B6B-BF4D8E45E85B}" destId="{06E3F893-0333-AB4F-96D4-77C8F223DCDA}" srcOrd="0" destOrd="0" presId="urn:microsoft.com/office/officeart/2005/8/layout/vList2"/>
    <dgm:cxn modelId="{30655029-CD31-0F4E-A5E0-752AF7DEFE84}" type="presOf" srcId="{8859BF54-B9F9-4436-B38C-102171809DEE}" destId="{559EFDFE-A872-184E-974C-FDB3FEDBFB62}" srcOrd="0" destOrd="2" presId="urn:microsoft.com/office/officeart/2005/8/layout/vList2"/>
    <dgm:cxn modelId="{7DEC73E7-B65F-4F36-8075-FCD7A036B3CF}" srcId="{C51F58A8-5C93-466B-B44A-414A3A381B7D}" destId="{8859BF54-B9F9-4436-B38C-102171809DEE}" srcOrd="2" destOrd="0" parTransId="{839CF0DF-D83E-4B7A-A42F-70A5290939BE}" sibTransId="{791AE7F5-E0C1-4C75-8AF5-787EE199DD5B}"/>
    <dgm:cxn modelId="{65C538D2-B5A3-444A-ADF9-95BAEDBBE1BB}" srcId="{4AE69433-835F-47B3-92B6-4B7B56EC49F8}" destId="{837326D0-40BB-4536-A261-B18765ADD282}" srcOrd="3" destOrd="0" parTransId="{05325675-B069-4915-B4F9-21BD49CC97B8}" sibTransId="{CE47B628-85BD-460A-BAFF-2DF6EB94B45E}"/>
    <dgm:cxn modelId="{A14A7C31-0B66-C749-93EB-A7A35F165FAF}" type="presOf" srcId="{3268B472-32DF-46AB-969F-640DC5AE100D}" destId="{56B18989-E09C-4F48-8B5D-4895A3F6C545}" srcOrd="0" destOrd="2" presId="urn:microsoft.com/office/officeart/2005/8/layout/vList2"/>
    <dgm:cxn modelId="{3C13F526-67BF-0445-84F1-215C29B54B06}" type="presOf" srcId="{A6C893BA-54C8-4C9D-A56A-8E356B08B7EC}" destId="{BC020A3C-B5B1-C94E-82AD-CB959998EE8C}" srcOrd="0" destOrd="0" presId="urn:microsoft.com/office/officeart/2005/8/layout/vList2"/>
    <dgm:cxn modelId="{D23802F8-DA47-4CE2-911B-ABA5C565ADCF}" srcId="{7F4F560B-99B1-453A-9D0C-99F87ACBF621}" destId="{C51F58A8-5C93-466B-B44A-414A3A381B7D}" srcOrd="2" destOrd="0" parTransId="{0DE6907F-7A69-403C-998C-9600A55F13C7}" sibTransId="{FF8ACBAC-D046-4A4A-84EE-4A9A7C115E03}"/>
    <dgm:cxn modelId="{17F06E04-AD0D-6E47-A50B-4525A532B9D9}" type="presOf" srcId="{2C65A44C-E6CF-45FC-B7AA-4A88154CBF56}" destId="{9F8D3E12-B7E3-A441-B5D3-C17B7DB032A1}" srcOrd="0" destOrd="2" presId="urn:microsoft.com/office/officeart/2005/8/layout/vList2"/>
    <dgm:cxn modelId="{228E2054-9546-400C-88E8-6CE658517B18}" srcId="{7F4F560B-99B1-453A-9D0C-99F87ACBF621}" destId="{0EBC715A-EC2C-4B9C-8A4D-50FDA6C124EC}" srcOrd="5" destOrd="0" parTransId="{FE047102-AFB6-403D-913D-96C6A4085486}" sibTransId="{E8C2AF57-671A-4116-A734-0E81831CE9BF}"/>
    <dgm:cxn modelId="{BC633C42-1FB3-4B29-BD88-0E721D3FD472}" srcId="{4AE69433-835F-47B3-92B6-4B7B56EC49F8}" destId="{25748AD0-9EEB-4697-BB28-EB4AE8FEFFF1}" srcOrd="4" destOrd="0" parTransId="{C3522085-3700-496B-87B6-E5438559C3DC}" sibTransId="{47E3C4AC-F199-4778-BBA0-DD5F85754566}"/>
    <dgm:cxn modelId="{BF85CEC9-9776-4550-A500-9545040FB772}" srcId="{7F4F560B-99B1-453A-9D0C-99F87ACBF621}" destId="{ADFC61F4-C14C-4F72-9B6B-BF4D8E45E85B}" srcOrd="3" destOrd="0" parTransId="{29DF9D0C-672C-4BCC-8E2F-621D4CAF8270}" sibTransId="{CBB143C6-E41A-44FC-92F6-A6D9A66BB66B}"/>
    <dgm:cxn modelId="{4EFA3E3D-E33A-4A6D-A163-C5236AE9DB3E}" srcId="{7F4F560B-99B1-453A-9D0C-99F87ACBF621}" destId="{4AE69433-835F-47B3-92B6-4B7B56EC49F8}" srcOrd="0" destOrd="0" parTransId="{AF0C993F-E5A8-49B1-B665-FCD3A77AE1AD}" sibTransId="{92D3F343-D63F-4520-912B-1350025572CC}"/>
    <dgm:cxn modelId="{5DE1D12F-0B81-B34B-8CDE-2F508F3E2B92}" type="presOf" srcId="{13A06C37-11B0-4446-BE67-6E04E7181254}" destId="{9F8D3E12-B7E3-A441-B5D3-C17B7DB032A1}" srcOrd="0" destOrd="1" presId="urn:microsoft.com/office/officeart/2005/8/layout/vList2"/>
    <dgm:cxn modelId="{B5DE660D-7B84-DE4C-A990-B5BDBD8A10B3}" type="presOf" srcId="{837326D0-40BB-4536-A261-B18765ADD282}" destId="{51658AFF-3D1C-3F4F-9833-CD2AF906BE75}" srcOrd="0" destOrd="3" presId="urn:microsoft.com/office/officeart/2005/8/layout/vList2"/>
    <dgm:cxn modelId="{93F6E9C1-1CBD-0B40-BF39-FDA84D438102}" type="presOf" srcId="{393C5E6D-764B-4538-AC9C-9FA5EBB99502}" destId="{9F8D3E12-B7E3-A441-B5D3-C17B7DB032A1}" srcOrd="0" destOrd="0" presId="urn:microsoft.com/office/officeart/2005/8/layout/vList2"/>
    <dgm:cxn modelId="{FB8EFCFD-5A79-4D84-B92D-9BDB5E80E989}" srcId="{4AE69433-835F-47B3-92B6-4B7B56EC49F8}" destId="{1F721AB3-660C-4AD8-B0D0-30347AC93546}" srcOrd="0" destOrd="0" parTransId="{9657008B-B6AD-49EF-8894-7B3A93E0B79D}" sibTransId="{0D2E9467-072A-4233-AF3A-CD286C87FE9C}"/>
    <dgm:cxn modelId="{1525818A-3BBF-4CC5-8B42-799D57D9B968}" srcId="{C51F58A8-5C93-466B-B44A-414A3A381B7D}" destId="{CC326B7E-96A3-45F2-BD74-037289CC3067}" srcOrd="1" destOrd="0" parTransId="{13E79999-79D0-4D72-A711-AAA4D981AE6F}" sibTransId="{4157A46D-DE8E-4D46-A14B-180654BEEA87}"/>
    <dgm:cxn modelId="{CA6B0ADC-4159-8242-9FEF-F5070BF7EFBE}" type="presOf" srcId="{210D379B-902F-4533-836A-D31C2AF7538C}" destId="{56B18989-E09C-4F48-8B5D-4895A3F6C545}" srcOrd="0" destOrd="0" presId="urn:microsoft.com/office/officeart/2005/8/layout/vList2"/>
    <dgm:cxn modelId="{5E8479D9-F437-2143-B018-86C7C79E4B89}" type="presOf" srcId="{C51F58A8-5C93-466B-B44A-414A3A381B7D}" destId="{5BD7C86F-6B03-C646-AE5C-5B73FDE1DF4D}" srcOrd="0" destOrd="0" presId="urn:microsoft.com/office/officeart/2005/8/layout/vList2"/>
    <dgm:cxn modelId="{9522726E-3083-4420-9FD1-D511E3A56C16}" srcId="{C51F58A8-5C93-466B-B44A-414A3A381B7D}" destId="{68488397-0E2D-490E-AA80-01403162C2BD}" srcOrd="0" destOrd="0" parTransId="{CFC72E2B-21E9-4F7E-ACBF-67827E9331F1}" sibTransId="{65B5CFF3-7DAE-4F59-9B7B-466B843EEEC0}"/>
    <dgm:cxn modelId="{6090A074-103D-4FA9-AC1C-9AA288EC376A}" srcId="{ADFC61F4-C14C-4F72-9B6B-BF4D8E45E85B}" destId="{13A06C37-11B0-4446-BE67-6E04E7181254}" srcOrd="1" destOrd="0" parTransId="{F6811FED-CF8D-4030-A1B3-25B71F6E281C}" sibTransId="{5954DCE3-9DE1-4D13-863B-D128479A760D}"/>
    <dgm:cxn modelId="{6FD23AF8-AFD6-4AC9-9054-A90F20DAA320}" srcId="{4AE69433-835F-47B3-92B6-4B7B56EC49F8}" destId="{1D1AC56D-D1DD-4EB6-850C-F6A99A44AD2E}" srcOrd="1" destOrd="0" parTransId="{739CCE58-335D-461A-87E7-3A36E09529CA}" sibTransId="{30F04EB4-EA93-4CE4-A82E-321F11B32ADB}"/>
    <dgm:cxn modelId="{446A0234-419A-2F46-A324-434B38C8E645}" type="presOf" srcId="{2E1A0CCA-4463-490F-B73D-72C4CEFB6DEB}" destId="{56B18989-E09C-4F48-8B5D-4895A3F6C545}" srcOrd="0" destOrd="1" presId="urn:microsoft.com/office/officeart/2005/8/layout/vList2"/>
    <dgm:cxn modelId="{A46EC0CC-23B7-4FAC-8B12-83DBA1FAF150}" srcId="{ADFC61F4-C14C-4F72-9B6B-BF4D8E45E85B}" destId="{393C5E6D-764B-4538-AC9C-9FA5EBB99502}" srcOrd="0" destOrd="0" parTransId="{E85B4C43-7E85-4E05-9C55-C3AD78A84FCB}" sibTransId="{69731E3D-A14D-4A5E-B9BD-DADAF98313DC}"/>
    <dgm:cxn modelId="{98EF5D97-59C7-8544-BFBB-79592767D42B}" type="presOf" srcId="{CC326B7E-96A3-45F2-BD74-037289CC3067}" destId="{559EFDFE-A872-184E-974C-FDB3FEDBFB62}" srcOrd="0" destOrd="1" presId="urn:microsoft.com/office/officeart/2005/8/layout/vList2"/>
    <dgm:cxn modelId="{58C3CA34-3CCF-4FB7-B7F8-6D1024D6C704}" srcId="{43C304B0-4033-477D-8758-44DF658E482D}" destId="{3153CE4C-4C3A-479C-AEEA-C61B6F051E81}" srcOrd="3" destOrd="0" parTransId="{2732E539-BFB7-44D3-A272-682BC96EAFB1}" sibTransId="{BC5DF2D7-05C8-46B9-96B4-5AB8AC3022ED}"/>
    <dgm:cxn modelId="{3034957B-138E-074C-AD84-4D44AD17D62F}" type="presOf" srcId="{43C304B0-4033-477D-8758-44DF658E482D}" destId="{DD6CF3C3-5500-474D-8AEB-33EB3EE9759F}" srcOrd="0" destOrd="0" presId="urn:microsoft.com/office/officeart/2005/8/layout/vList2"/>
    <dgm:cxn modelId="{E6D747CF-4214-4EF5-8873-7C2CE4A7105E}" srcId="{43C304B0-4033-477D-8758-44DF658E482D}" destId="{210D379B-902F-4533-836A-D31C2AF7538C}" srcOrd="0" destOrd="0" parTransId="{11003208-8A12-4B93-AC92-C0F2A0B11B3D}" sibTransId="{F3B1F5E3-2897-41DB-ABD3-C14A6C2270C1}"/>
    <dgm:cxn modelId="{FEEC297E-DD0D-4AA1-B5CF-2BD829E5A3A3}" srcId="{7F4F560B-99B1-453A-9D0C-99F87ACBF621}" destId="{43C304B0-4033-477D-8758-44DF658E482D}" srcOrd="1" destOrd="0" parTransId="{EFC8179C-7B65-4C9D-991F-D3739EC78A46}" sibTransId="{063DE214-EE09-495B-9EC1-F7386A1215CB}"/>
    <dgm:cxn modelId="{29FA0990-B58C-184E-9754-DA0BA2940B0B}" type="presOf" srcId="{B7282592-611B-4255-994B-0F6220835658}" destId="{51658AFF-3D1C-3F4F-9833-CD2AF906BE75}" srcOrd="0" destOrd="2" presId="urn:microsoft.com/office/officeart/2005/8/layout/vList2"/>
    <dgm:cxn modelId="{2DE80556-D68B-4658-8BF5-1B7458D0ABFB}" srcId="{7F4F560B-99B1-453A-9D0C-99F87ACBF621}" destId="{A6C893BA-54C8-4C9D-A56A-8E356B08B7EC}" srcOrd="4" destOrd="0" parTransId="{813311DF-C0A1-48AF-9491-8E39BB64749E}" sibTransId="{CE8934AB-07E0-44B9-BD5C-660343E4B37A}"/>
    <dgm:cxn modelId="{7F7E5CED-480A-46D1-A858-0B4DD2F2CE8B}" srcId="{4AE69433-835F-47B3-92B6-4B7B56EC49F8}" destId="{B7282592-611B-4255-994B-0F6220835658}" srcOrd="2" destOrd="0" parTransId="{7606A1C2-D10B-4D64-8846-C847E65898D8}" sibTransId="{1E1F6A95-0BA5-4940-834D-40DB9A5E7613}"/>
    <dgm:cxn modelId="{202B379F-9D5B-F04B-B624-6E5801871BFB}" type="presOf" srcId="{0EBC715A-EC2C-4B9C-8A4D-50FDA6C124EC}" destId="{36EDE8D6-F45C-E449-8FA1-ED345D0DF6C9}" srcOrd="0" destOrd="0" presId="urn:microsoft.com/office/officeart/2005/8/layout/vList2"/>
    <dgm:cxn modelId="{6275ACBD-4630-2B48-8C4B-FFB2D42FA76E}" type="presOf" srcId="{1D1AC56D-D1DD-4EB6-850C-F6A99A44AD2E}" destId="{51658AFF-3D1C-3F4F-9833-CD2AF906BE75}" srcOrd="0" destOrd="1" presId="urn:microsoft.com/office/officeart/2005/8/layout/vList2"/>
    <dgm:cxn modelId="{58573D46-C8D4-1F4B-83CE-BEF5EE06C292}" type="presOf" srcId="{7F4F560B-99B1-453A-9D0C-99F87ACBF621}" destId="{E3009135-ED9B-2F46-8591-3037F5E924B9}" srcOrd="0" destOrd="0" presId="urn:microsoft.com/office/officeart/2005/8/layout/vList2"/>
    <dgm:cxn modelId="{3ACF6C93-4582-D848-8E77-0A4DCA179F39}" type="presOf" srcId="{4AE69433-835F-47B3-92B6-4B7B56EC49F8}" destId="{95FA9043-16EB-6043-82C9-D6D58B723689}" srcOrd="0" destOrd="0" presId="urn:microsoft.com/office/officeart/2005/8/layout/vList2"/>
    <dgm:cxn modelId="{8E4D39C5-D177-4DE6-8905-A2D07CC5EB53}" srcId="{43C304B0-4033-477D-8758-44DF658E482D}" destId="{2E1A0CCA-4463-490F-B73D-72C4CEFB6DEB}" srcOrd="1" destOrd="0" parTransId="{9B8B26DF-BB11-4766-8498-5D0F113C0D28}" sibTransId="{72E15C6F-5442-4E89-A1F9-3C477F512F0F}"/>
    <dgm:cxn modelId="{68DE2226-5C07-7642-8B00-A383264E8CAB}" type="presOf" srcId="{1F721AB3-660C-4AD8-B0D0-30347AC93546}" destId="{51658AFF-3D1C-3F4F-9833-CD2AF906BE75}" srcOrd="0" destOrd="0" presId="urn:microsoft.com/office/officeart/2005/8/layout/vList2"/>
    <dgm:cxn modelId="{21C9A618-9F81-D14F-B166-EFCCAB1577CC}" type="presOf" srcId="{25748AD0-9EEB-4697-BB28-EB4AE8FEFFF1}" destId="{51658AFF-3D1C-3F4F-9833-CD2AF906BE75}" srcOrd="0" destOrd="4" presId="urn:microsoft.com/office/officeart/2005/8/layout/vList2"/>
    <dgm:cxn modelId="{CA0EA49B-66C2-244A-B16A-049577EC8D38}" type="presOf" srcId="{3153CE4C-4C3A-479C-AEEA-C61B6F051E81}" destId="{56B18989-E09C-4F48-8B5D-4895A3F6C545}" srcOrd="0" destOrd="3" presId="urn:microsoft.com/office/officeart/2005/8/layout/vList2"/>
    <dgm:cxn modelId="{1FEDF7A1-9565-624E-9900-399F98064C15}" type="presParOf" srcId="{E3009135-ED9B-2F46-8591-3037F5E924B9}" destId="{95FA9043-16EB-6043-82C9-D6D58B723689}" srcOrd="0" destOrd="0" presId="urn:microsoft.com/office/officeart/2005/8/layout/vList2"/>
    <dgm:cxn modelId="{DB269D93-0051-2840-B650-9B1DAD65ACB1}" type="presParOf" srcId="{E3009135-ED9B-2F46-8591-3037F5E924B9}" destId="{51658AFF-3D1C-3F4F-9833-CD2AF906BE75}" srcOrd="1" destOrd="0" presId="urn:microsoft.com/office/officeart/2005/8/layout/vList2"/>
    <dgm:cxn modelId="{B85728D5-221F-2442-AF95-4FC3C6FF4BA8}" type="presParOf" srcId="{E3009135-ED9B-2F46-8591-3037F5E924B9}" destId="{DD6CF3C3-5500-474D-8AEB-33EB3EE9759F}" srcOrd="2" destOrd="0" presId="urn:microsoft.com/office/officeart/2005/8/layout/vList2"/>
    <dgm:cxn modelId="{0B8419ED-32C7-E44D-B5EE-B172A5AE788F}" type="presParOf" srcId="{E3009135-ED9B-2F46-8591-3037F5E924B9}" destId="{56B18989-E09C-4F48-8B5D-4895A3F6C545}" srcOrd="3" destOrd="0" presId="urn:microsoft.com/office/officeart/2005/8/layout/vList2"/>
    <dgm:cxn modelId="{B59469B2-E603-A748-A398-35E71E6029E1}" type="presParOf" srcId="{E3009135-ED9B-2F46-8591-3037F5E924B9}" destId="{5BD7C86F-6B03-C646-AE5C-5B73FDE1DF4D}" srcOrd="4" destOrd="0" presId="urn:microsoft.com/office/officeart/2005/8/layout/vList2"/>
    <dgm:cxn modelId="{BD6C4EF5-0EC3-8A41-87A4-0BFA43F83936}" type="presParOf" srcId="{E3009135-ED9B-2F46-8591-3037F5E924B9}" destId="{559EFDFE-A872-184E-974C-FDB3FEDBFB62}" srcOrd="5" destOrd="0" presId="urn:microsoft.com/office/officeart/2005/8/layout/vList2"/>
    <dgm:cxn modelId="{E690BC0D-CD5C-474E-A086-CD53D7F8F85A}" type="presParOf" srcId="{E3009135-ED9B-2F46-8591-3037F5E924B9}" destId="{06E3F893-0333-AB4F-96D4-77C8F223DCDA}" srcOrd="6" destOrd="0" presId="urn:microsoft.com/office/officeart/2005/8/layout/vList2"/>
    <dgm:cxn modelId="{53F0BB1C-AA78-1A44-BF2F-23B5067E8546}" type="presParOf" srcId="{E3009135-ED9B-2F46-8591-3037F5E924B9}" destId="{9F8D3E12-B7E3-A441-B5D3-C17B7DB032A1}" srcOrd="7" destOrd="0" presId="urn:microsoft.com/office/officeart/2005/8/layout/vList2"/>
    <dgm:cxn modelId="{515469B4-72C9-6B47-95EF-0A0B35E9D26A}" type="presParOf" srcId="{E3009135-ED9B-2F46-8591-3037F5E924B9}" destId="{BC020A3C-B5B1-C94E-82AD-CB959998EE8C}" srcOrd="8" destOrd="0" presId="urn:microsoft.com/office/officeart/2005/8/layout/vList2"/>
    <dgm:cxn modelId="{6AAD5A14-FD19-AA45-9E70-FBBBD933BBDF}" type="presParOf" srcId="{E3009135-ED9B-2F46-8591-3037F5E924B9}" destId="{B1FC316C-B309-7949-8668-79BAFDDBF8A1}" srcOrd="9" destOrd="0" presId="urn:microsoft.com/office/officeart/2005/8/layout/vList2"/>
    <dgm:cxn modelId="{16D29666-2A6D-734D-A455-B97E273DA71B}" type="presParOf" srcId="{E3009135-ED9B-2F46-8591-3037F5E924B9}" destId="{36EDE8D6-F45C-E449-8FA1-ED345D0DF6C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284612-0C5A-3443-BD92-2CF68EBC438F}">
      <dsp:nvSpPr>
        <dsp:cNvPr id="0" name=""/>
        <dsp:cNvSpPr/>
      </dsp:nvSpPr>
      <dsp:spPr>
        <a:xfrm>
          <a:off x="0" y="696065"/>
          <a:ext cx="6513603" cy="7435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/>
            <a:t>Hémorragie génitale </a:t>
          </a:r>
          <a:endParaRPr lang="en-US" sz="3100" kern="1200" dirty="0"/>
        </a:p>
      </dsp:txBody>
      <dsp:txXfrm>
        <a:off x="0" y="696065"/>
        <a:ext cx="6513603" cy="743535"/>
      </dsp:txXfrm>
    </dsp:sp>
    <dsp:sp modelId="{53453473-E02E-4741-B63F-9916C90372BF}">
      <dsp:nvSpPr>
        <dsp:cNvPr id="0" name=""/>
        <dsp:cNvSpPr/>
      </dsp:nvSpPr>
      <dsp:spPr>
        <a:xfrm>
          <a:off x="0" y="1528880"/>
          <a:ext cx="6513603" cy="7435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/>
            <a:t>Douleurs abdominales </a:t>
          </a:r>
          <a:endParaRPr lang="en-US" sz="3100" kern="1200" dirty="0"/>
        </a:p>
      </dsp:txBody>
      <dsp:txXfrm>
        <a:off x="0" y="1528880"/>
        <a:ext cx="6513603" cy="743535"/>
      </dsp:txXfrm>
    </dsp:sp>
    <dsp:sp modelId="{597DEDBC-FE52-9B40-A779-05688CBD651B}">
      <dsp:nvSpPr>
        <dsp:cNvPr id="0" name=""/>
        <dsp:cNvSpPr/>
      </dsp:nvSpPr>
      <dsp:spPr>
        <a:xfrm>
          <a:off x="0" y="2361695"/>
          <a:ext cx="6513603" cy="7435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/>
            <a:t>Leucorrhées, démangeaisons vulvaires</a:t>
          </a:r>
          <a:endParaRPr lang="en-US" sz="3100" kern="1200"/>
        </a:p>
      </dsp:txBody>
      <dsp:txXfrm>
        <a:off x="0" y="2361695"/>
        <a:ext cx="6513603" cy="743535"/>
      </dsp:txXfrm>
    </dsp:sp>
    <dsp:sp modelId="{42ECC6F5-4575-8D42-B556-441987313FED}">
      <dsp:nvSpPr>
        <dsp:cNvPr id="0" name=""/>
        <dsp:cNvSpPr/>
      </dsp:nvSpPr>
      <dsp:spPr>
        <a:xfrm>
          <a:off x="0" y="3194510"/>
          <a:ext cx="6513603" cy="7435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/>
            <a:t>Autres motifs : </a:t>
          </a:r>
          <a:endParaRPr lang="en-US" sz="3100" kern="1200"/>
        </a:p>
      </dsp:txBody>
      <dsp:txXfrm>
        <a:off x="0" y="3194510"/>
        <a:ext cx="6513603" cy="743535"/>
      </dsp:txXfrm>
    </dsp:sp>
    <dsp:sp modelId="{D17121AF-111B-714C-9F13-372E546BCA9E}">
      <dsp:nvSpPr>
        <dsp:cNvPr id="0" name=""/>
        <dsp:cNvSpPr/>
      </dsp:nvSpPr>
      <dsp:spPr>
        <a:xfrm>
          <a:off x="0" y="3938045"/>
          <a:ext cx="6513603" cy="1251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400" kern="1200"/>
            <a:t>Sénologie 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400" kern="1200" dirty="0"/>
            <a:t>Inquiétudes diverses (gynécologiques ou non!)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400" kern="1200"/>
            <a:t>« Toutologie » de la femme enceinte</a:t>
          </a:r>
          <a:endParaRPr lang="en-US" sz="2400" kern="1200"/>
        </a:p>
      </dsp:txBody>
      <dsp:txXfrm>
        <a:off x="0" y="3938045"/>
        <a:ext cx="6513603" cy="125131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50E88FE-CDCE-4322-903D-019E4B11F06C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D24B19-D850-4F93-8D12-2B76C5534281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4FA35-BC97-44FA-90A0-5943B05D5DE3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/>
            <a:t>Enceinte/pas enceinte ?</a:t>
          </a:r>
          <a:endParaRPr lang="en-US" sz="2500" kern="1200"/>
        </a:p>
      </dsp:txBody>
      <dsp:txXfrm>
        <a:off x="1941716" y="718"/>
        <a:ext cx="4571887" cy="1681139"/>
      </dsp:txXfrm>
    </dsp:sp>
    <dsp:sp modelId="{64A1E2A8-C8DD-475C-A5F1-FBA4B421C22C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7C98EE-19BB-4158-A081-78F36FB4C3FE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FDDB26-D61C-4D08-8E32-CEDE41700698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/>
            <a:t>Si enceinte : grossesse intra-utérine ou non localisée ?</a:t>
          </a:r>
          <a:endParaRPr lang="en-US" sz="2500" kern="1200"/>
        </a:p>
      </dsp:txBody>
      <dsp:txXfrm>
        <a:off x="1941716" y="2102143"/>
        <a:ext cx="4571887" cy="1681139"/>
      </dsp:txXfrm>
    </dsp:sp>
    <dsp:sp modelId="{9325A24F-65C9-46C5-9D71-53D52F5E0121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196668-7797-4330-BC3A-7ED71C243AC8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5960AB-9FDF-4232-AD53-01539729A322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/>
            <a:t>Signes de gravité : EVA 10/10, instabilité hémodynamique, MTR très abondantes ?</a:t>
          </a:r>
          <a:endParaRPr lang="en-US" sz="2500" kern="1200" dirty="0"/>
        </a:p>
      </dsp:txBody>
      <dsp:txXfrm>
        <a:off x="1941716" y="4203567"/>
        <a:ext cx="4571887" cy="168113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B61F43-5768-3F48-9B94-121DB8DB084D}">
      <dsp:nvSpPr>
        <dsp:cNvPr id="0" name=""/>
        <dsp:cNvSpPr/>
      </dsp:nvSpPr>
      <dsp:spPr>
        <a:xfrm>
          <a:off x="0" y="427664"/>
          <a:ext cx="6492875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GLI « classique » jusqu’à HCG=1000-2000 </a:t>
          </a:r>
          <a:endParaRPr lang="en-US" sz="2200" kern="1200" dirty="0"/>
        </a:p>
      </dsp:txBody>
      <dsp:txXfrm>
        <a:off x="0" y="427664"/>
        <a:ext cx="6492875" cy="527670"/>
      </dsp:txXfrm>
    </dsp:sp>
    <dsp:sp modelId="{2D547C37-DEC4-B644-B404-2C0232943C66}">
      <dsp:nvSpPr>
        <dsp:cNvPr id="0" name=""/>
        <dsp:cNvSpPr/>
      </dsp:nvSpPr>
      <dsp:spPr>
        <a:xfrm>
          <a:off x="0" y="1018694"/>
          <a:ext cx="6492875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/>
            <a:t>Surveillance toutes les 48 heures :</a:t>
          </a:r>
          <a:endParaRPr lang="en-US" sz="2200" kern="1200"/>
        </a:p>
      </dsp:txBody>
      <dsp:txXfrm>
        <a:off x="0" y="1018694"/>
        <a:ext cx="6492875" cy="527670"/>
      </dsp:txXfrm>
    </dsp:sp>
    <dsp:sp modelId="{1161DEB9-3EE9-DB48-82AB-CE9D0A11D09A}">
      <dsp:nvSpPr>
        <dsp:cNvPr id="0" name=""/>
        <dsp:cNvSpPr/>
      </dsp:nvSpPr>
      <dsp:spPr>
        <a:xfrm>
          <a:off x="0" y="1546365"/>
          <a:ext cx="6492875" cy="592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49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700" kern="1200"/>
            <a:t>HCG plasmatiques + échographie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700" kern="1200"/>
            <a:t>Info ++ sur signes devant faire CS en urgence </a:t>
          </a:r>
          <a:endParaRPr lang="en-US" sz="1700" kern="1200"/>
        </a:p>
      </dsp:txBody>
      <dsp:txXfrm>
        <a:off x="0" y="1546365"/>
        <a:ext cx="6492875" cy="592020"/>
      </dsp:txXfrm>
    </dsp:sp>
    <dsp:sp modelId="{6883030C-4E53-BB45-BED2-7DC2B2D78C70}">
      <dsp:nvSpPr>
        <dsp:cNvPr id="0" name=""/>
        <dsp:cNvSpPr/>
      </dsp:nvSpPr>
      <dsp:spPr>
        <a:xfrm>
          <a:off x="0" y="2138385"/>
          <a:ext cx="6492875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/>
            <a:t>Méfiance particulière si :</a:t>
          </a:r>
          <a:endParaRPr lang="en-US" sz="2200" kern="1200"/>
        </a:p>
      </dsp:txBody>
      <dsp:txXfrm>
        <a:off x="0" y="2138385"/>
        <a:ext cx="6492875" cy="527670"/>
      </dsp:txXfrm>
    </dsp:sp>
    <dsp:sp modelId="{EA862AA1-ED31-3849-981A-B9BD3054CEF3}">
      <dsp:nvSpPr>
        <dsp:cNvPr id="0" name=""/>
        <dsp:cNvSpPr/>
      </dsp:nvSpPr>
      <dsp:spPr>
        <a:xfrm>
          <a:off x="0" y="2666055"/>
          <a:ext cx="6492875" cy="592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49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700" kern="1200"/>
            <a:t>ATCD GEU, surtout si ttt médical ou salpingotomie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700" kern="1200"/>
            <a:t>PMA ++ (grossesse hétérotopique ?)</a:t>
          </a:r>
          <a:endParaRPr lang="en-US" sz="1700" kern="1200"/>
        </a:p>
      </dsp:txBody>
      <dsp:txXfrm>
        <a:off x="0" y="2666055"/>
        <a:ext cx="6492875" cy="592020"/>
      </dsp:txXfrm>
    </dsp:sp>
    <dsp:sp modelId="{503E3692-8923-3F4D-99CB-4962C582F6D7}">
      <dsp:nvSpPr>
        <dsp:cNvPr id="0" name=""/>
        <dsp:cNvSpPr/>
      </dsp:nvSpPr>
      <dsp:spPr>
        <a:xfrm>
          <a:off x="0" y="3258075"/>
          <a:ext cx="6492875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/>
            <a:t>Grossesse localisée : SGIU </a:t>
          </a:r>
          <a:r>
            <a:rPr lang="fr-FR" sz="2200" u="sng" kern="1200"/>
            <a:t>+ VV</a:t>
          </a:r>
          <a:endParaRPr lang="en-US" sz="2200" kern="1200"/>
        </a:p>
      </dsp:txBody>
      <dsp:txXfrm>
        <a:off x="0" y="3258075"/>
        <a:ext cx="6492875" cy="527670"/>
      </dsp:txXfrm>
    </dsp:sp>
    <dsp:sp modelId="{170B62A1-7D33-D24B-8BB7-55BDA37C34FE}">
      <dsp:nvSpPr>
        <dsp:cNvPr id="0" name=""/>
        <dsp:cNvSpPr/>
      </dsp:nvSpPr>
      <dsp:spPr>
        <a:xfrm>
          <a:off x="0" y="3785745"/>
          <a:ext cx="6492875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49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700" kern="1200"/>
            <a:t>Sinon risque GEU + hématométrie</a:t>
          </a:r>
          <a:endParaRPr lang="en-US" sz="1700" kern="1200"/>
        </a:p>
      </dsp:txBody>
      <dsp:txXfrm>
        <a:off x="0" y="3785745"/>
        <a:ext cx="6492875" cy="364320"/>
      </dsp:txXfrm>
    </dsp:sp>
    <dsp:sp modelId="{7C9375A1-EB8D-6245-9C07-486A74341524}">
      <dsp:nvSpPr>
        <dsp:cNvPr id="0" name=""/>
        <dsp:cNvSpPr/>
      </dsp:nvSpPr>
      <dsp:spPr>
        <a:xfrm>
          <a:off x="0" y="4150065"/>
          <a:ext cx="6492875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/>
            <a:t>Pas d’intérêt au dosage des HCG si grossesse localisée </a:t>
          </a:r>
          <a:endParaRPr lang="en-US" sz="2200" kern="1200"/>
        </a:p>
      </dsp:txBody>
      <dsp:txXfrm>
        <a:off x="0" y="4150065"/>
        <a:ext cx="6492875" cy="52767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1F2E9B-58EC-B84E-B0E8-66F7FD36442C}">
      <dsp:nvSpPr>
        <dsp:cNvPr id="0" name=""/>
        <dsp:cNvSpPr/>
      </dsp:nvSpPr>
      <dsp:spPr>
        <a:xfrm>
          <a:off x="0" y="27029"/>
          <a:ext cx="649287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/>
            <a:t>Définition échographique :</a:t>
          </a:r>
          <a:endParaRPr lang="en-US" sz="2800" kern="1200"/>
        </a:p>
      </dsp:txBody>
      <dsp:txXfrm>
        <a:off x="0" y="27029"/>
        <a:ext cx="6492875" cy="671580"/>
      </dsp:txXfrm>
    </dsp:sp>
    <dsp:sp modelId="{D751248A-8C4A-A342-82E9-2C2DD2933D28}">
      <dsp:nvSpPr>
        <dsp:cNvPr id="0" name=""/>
        <dsp:cNvSpPr/>
      </dsp:nvSpPr>
      <dsp:spPr>
        <a:xfrm>
          <a:off x="0" y="698610"/>
          <a:ext cx="6492875" cy="1130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49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200" kern="1200"/>
            <a:t>SGIU + VV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200" kern="1200"/>
            <a:t>SGIU + embryon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200" kern="1200"/>
            <a:t>SGIU + embryon ACF +</a:t>
          </a:r>
          <a:endParaRPr lang="en-US" sz="2200" kern="1200"/>
        </a:p>
      </dsp:txBody>
      <dsp:txXfrm>
        <a:off x="0" y="698610"/>
        <a:ext cx="6492875" cy="1130220"/>
      </dsp:txXfrm>
    </dsp:sp>
    <dsp:sp modelId="{5C9F87D4-A74F-1E43-9502-F3E4E3DEB4C7}">
      <dsp:nvSpPr>
        <dsp:cNvPr id="0" name=""/>
        <dsp:cNvSpPr/>
      </dsp:nvSpPr>
      <dsp:spPr>
        <a:xfrm>
          <a:off x="0" y="1828830"/>
          <a:ext cx="649287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i="1" kern="1200"/>
            <a:t>GIU évolutive </a:t>
          </a:r>
          <a:r>
            <a:rPr lang="fr-FR" sz="2800" kern="1200"/>
            <a:t>: Embryon </a:t>
          </a:r>
          <a:r>
            <a:rPr lang="fr-FR" sz="2800" u="sng" kern="1200"/>
            <a:t>ACF +</a:t>
          </a:r>
          <a:endParaRPr lang="en-US" sz="2800" kern="1200"/>
        </a:p>
      </dsp:txBody>
      <dsp:txXfrm>
        <a:off x="0" y="1828830"/>
        <a:ext cx="6492875" cy="671580"/>
      </dsp:txXfrm>
    </dsp:sp>
    <dsp:sp modelId="{14CCE0A8-513E-344E-BE6B-573229A59014}">
      <dsp:nvSpPr>
        <dsp:cNvPr id="0" name=""/>
        <dsp:cNvSpPr/>
      </dsp:nvSpPr>
      <dsp:spPr>
        <a:xfrm>
          <a:off x="0" y="2581050"/>
          <a:ext cx="649287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/>
            <a:t>Tant que GIU évolutive </a:t>
          </a:r>
          <a:endParaRPr lang="en-US" sz="2800" kern="1200"/>
        </a:p>
      </dsp:txBody>
      <dsp:txXfrm>
        <a:off x="0" y="2581050"/>
        <a:ext cx="6492875" cy="671580"/>
      </dsp:txXfrm>
    </dsp:sp>
    <dsp:sp modelId="{F2E67D12-352E-584E-82EF-83FF93C9ADBE}">
      <dsp:nvSpPr>
        <dsp:cNvPr id="0" name=""/>
        <dsp:cNvSpPr/>
      </dsp:nvSpPr>
      <dsp:spPr>
        <a:xfrm>
          <a:off x="0" y="3252630"/>
          <a:ext cx="6492875" cy="1825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49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200" kern="1200"/>
            <a:t>Pas grave si MTR (décollement trophoblastique)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200" kern="1200"/>
            <a:t>Contrôle échographique à 1 semaine pour réassurance</a:t>
          </a:r>
          <a:endParaRPr lang="en-US" sz="2200" kern="1200"/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200" kern="1200"/>
            <a:t>Pas aux urgences gynécologiques!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200" kern="1200"/>
            <a:t>Pas de contrôle des HCG</a:t>
          </a:r>
          <a:endParaRPr lang="en-US" sz="2200" kern="1200"/>
        </a:p>
      </dsp:txBody>
      <dsp:txXfrm>
        <a:off x="0" y="3252630"/>
        <a:ext cx="6492875" cy="182574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13EFA-0791-114A-B83C-FDB16FC2642F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F361C-3E68-464E-AF51-6D38CF36FE7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75911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4F361C-3E68-464E-AF51-6D38CF36FE7C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44902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4F361C-3E68-464E-AF51-6D38CF36FE7C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51733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4F361C-3E68-464E-AF51-6D38CF36FE7C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84550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4F361C-3E68-464E-AF51-6D38CF36FE7C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14333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Rq</a:t>
            </a:r>
            <a:r>
              <a:rPr lang="fr-FR" dirty="0"/>
              <a:t> femme obèse : FDRTE et FDRCV moins </a:t>
            </a:r>
            <a:r>
              <a:rPr lang="fr-FR" dirty="0" err="1"/>
              <a:t>imp</a:t>
            </a:r>
            <a:r>
              <a:rPr lang="fr-FR" dirty="0"/>
              <a:t> quelle que soit la CTCP que la grossesse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/>
              <a:t>Ttt</a:t>
            </a:r>
            <a:r>
              <a:rPr lang="fr-FR" dirty="0"/>
              <a:t> inducteurs :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carbamazépine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fosphénytoïne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phénobarbital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phénytoïne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primidone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certains antituberculeux : rifampicine,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rifabutine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certains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antirétroviraux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griséofulvine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modafinil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vémurafénib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dabrafénib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bosentan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aprépitant</a:t>
            </a:r>
            <a:endParaRPr lang="fr-F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Patientes obèses : implant OK jusqu’à IMC 56, pas de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chgt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av 3 ans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Adolescentes : privilégier voie orale à vaginale et </a:t>
            </a:r>
            <a:r>
              <a:rPr lang="fr-F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percut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car P3G</a:t>
            </a:r>
            <a:endParaRPr lang="fr-FR" dirty="0">
              <a:effectLst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4F361C-3E68-464E-AF51-6D38CF36FE7C}" type="slidenum">
              <a:rPr lang="fr-FR" smtClean="0"/>
              <a:pPr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31742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FDR IST : </a:t>
            </a:r>
            <a:r>
              <a:rPr lang="fr-FR" dirty="0" err="1"/>
              <a:t>age</a:t>
            </a:r>
            <a:r>
              <a:rPr lang="fr-FR" dirty="0"/>
              <a:t> &lt; 25 ans, part récent &lt; 3 mois, part multiples, ATCD IST RS non protégés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4F361C-3E68-464E-AF51-6D38CF36FE7C}" type="slidenum">
              <a:rPr lang="fr-FR" smtClean="0"/>
              <a:pPr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05878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Rq</a:t>
            </a:r>
            <a:r>
              <a:rPr lang="fr-FR" dirty="0"/>
              <a:t>: BRCA ½ OK COP/CP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4F361C-3E68-464E-AF51-6D38CF36FE7C}" type="slidenum">
              <a:rPr lang="fr-FR" smtClean="0"/>
              <a:pPr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95048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8FF0E80-AE9F-334F-A3C6-59F855A86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7CCFF6F-6CB8-8D4E-B41C-BED3F378D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8179CC2-14C2-7E42-8D9B-47FD0F7C0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0446F74-77AE-B14E-9B67-1BAB50A37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BEDE3D5-FB9F-794D-AB29-C849C4526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9275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6583218-6FA9-4240-A8EE-D65DC5431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4866751-B0E1-3F41-8BCE-E7B19BCC8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3366EE5-2966-3A47-818D-C42833D8E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9451A66-6DE6-6D4C-8D8A-C1DD69260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13ED24A-9471-044C-8658-9915D31B1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23708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6016495-E6F7-9E4B-875D-8E7CA03C2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E0E94D5-B5A7-1143-A7B7-AD6F18ED6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9A9B4B8-8927-9A48-8B0E-4AF2B1268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B7085B3-E318-7D4A-BE87-E26333868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27150D8-B883-824E-A53A-9DAFDFC33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1298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CCBEF5A-9E22-4846-B1DD-8DE153EA4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CC41A23-6371-E44A-BE2D-D16A88F6A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4764BD35-22A6-BC40-BD50-58EF23280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2A1DEE9-FF80-9C48-9D3E-3F51A5938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5651468-D9B6-3F40-8C21-78F687EA4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68F494-3B4C-7B4D-9D1D-C9397B5EC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5013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4CCB9D6-54A2-504A-867B-39FBB8ED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574A92E-A83B-6644-BF41-22D2C7152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E4F4F8B-CBE4-104E-8DDC-5E89027E0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546FFF4-E49C-1F48-BB5E-6D2A8C223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3688123-4281-B740-930E-2489CA36F8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FA1E87AC-32DD-A347-9855-9C9A59D6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1E6ADA21-BFE6-8F4D-BD4D-8619CC93A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57B7402C-9514-DA4F-9710-73F1DDB88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2614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F43ED21-5CBE-A246-A2BF-00E6E0702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B4ED1D12-641E-3147-8C8F-F3C50F6E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CDA0A340-2B5F-6C44-9925-78C09B753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4C7D5196-5A67-D946-9672-7B98CEC41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66753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EB6C71B8-E17A-DB45-9FB3-8F9B1249D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8198B41A-F929-4043-8625-F01463293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FD036604-9605-D643-90F0-864994579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15761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93BBAAD-6BCA-8C4C-843A-0F79BA83A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00BBE2B-EE24-AF40-9BA0-EC0840BA9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9F703F8-68CA-0446-9CE6-13B0BC2F0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8F12510-A9B2-3F41-B062-7BCED8452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903CAAE-A97C-B44E-B16A-C302A2E50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BA5847C-7904-9C41-B77A-A353803B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5754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A16DAF3-7257-D74E-95AF-3CCCBBAC8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F05321BD-8BA2-234F-93FF-DC0A25565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F910721D-685B-5E4A-8291-B90C8487C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E8299F9-F663-CF4A-8C6D-FB9F1B04E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BF3EDBDD-C839-9149-A031-A14B76CCB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34CDEC1-3733-5745-AC86-225CBE715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04192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733557C-2A76-FD40-87F2-5BA382CE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EE36DDE8-D94B-5B4E-9D53-DA91CEEEA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6DA2ED3-1FB1-0E4B-92B8-FB53A90FD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B067BD4-4D10-A748-AA49-061C4452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D15E135-5A52-C64A-B37D-812907DC8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6661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ACB58092-40AD-DD4C-9325-F443EFBC85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AA3C4CB-6487-A34E-94A9-31F37866E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0779476-72BE-5B44-A243-1522C4766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6534FF5-1F12-6449-84A4-4EB1DC820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BCE942E-29F3-8F4F-8A44-A5823AC3C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51559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9682A758-A9DA-CE4A-8591-670C5EE0D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70D88AB-BE4D-4A4C-AA2E-99585F45F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43F7FB1-5218-6E40-AEA6-55E40F053D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C7810-9E42-854E-9DAF-5FF544D0FBDB}" type="datetimeFigureOut">
              <a:rPr lang="fr-FR" smtClean="0"/>
              <a:pPr/>
              <a:t>20/12/2019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C89F50-05BA-2B41-BD53-A54511ACA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3ACF8A1-D58E-B248-B33B-F9B05E0BE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EEF2-0EA5-DA43-AD0D-3D18EB2A73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345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EE4C3F4-C2B0-9749-BABC-95D03BE63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41" y="3147147"/>
            <a:ext cx="6413500" cy="1355750"/>
          </a:xfrm>
        </p:spPr>
        <p:txBody>
          <a:bodyPr>
            <a:normAutofit/>
          </a:bodyPr>
          <a:lstStyle/>
          <a:p>
            <a:pPr algn="l"/>
            <a:r>
              <a:rPr lang="fr-FR" sz="2000" dirty="0"/>
              <a:t>Sophie DUCHESNE </a:t>
            </a:r>
            <a:br>
              <a:rPr lang="fr-FR" sz="2000" dirty="0"/>
            </a:br>
            <a:r>
              <a:rPr lang="fr-FR" sz="2000" dirty="0"/>
              <a:t>Hôpital Jean VERDIER (APHP)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xmlns="" id="{41F18803-BE79-4916-AE6B-5DE238B367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8663110" cy="2130951"/>
          </a:xfrm>
          <a:custGeom>
            <a:avLst/>
            <a:gdLst>
              <a:gd name="connsiteX0" fmla="*/ 0 w 8663110"/>
              <a:gd name="connsiteY0" fmla="*/ 0 h 2130951"/>
              <a:gd name="connsiteX1" fmla="*/ 819150 w 8663110"/>
              <a:gd name="connsiteY1" fmla="*/ 0 h 2130951"/>
              <a:gd name="connsiteX2" fmla="*/ 1028700 w 8663110"/>
              <a:gd name="connsiteY2" fmla="*/ 0 h 2130951"/>
              <a:gd name="connsiteX3" fmla="*/ 4187970 w 8663110"/>
              <a:gd name="connsiteY3" fmla="*/ 0 h 2130951"/>
              <a:gd name="connsiteX4" fmla="*/ 4400550 w 8663110"/>
              <a:gd name="connsiteY4" fmla="*/ 0 h 2130951"/>
              <a:gd name="connsiteX5" fmla="*/ 5262791 w 8663110"/>
              <a:gd name="connsiteY5" fmla="*/ 0 h 2130951"/>
              <a:gd name="connsiteX6" fmla="*/ 5262791 w 8663110"/>
              <a:gd name="connsiteY6" fmla="*/ 478 h 2130951"/>
              <a:gd name="connsiteX7" fmla="*/ 8663110 w 8663110"/>
              <a:gd name="connsiteY7" fmla="*/ 478 h 2130951"/>
              <a:gd name="connsiteX8" fmla="*/ 7676422 w 8663110"/>
              <a:gd name="connsiteY8" fmla="*/ 2130951 h 2130951"/>
              <a:gd name="connsiteX9" fmla="*/ 4400550 w 8663110"/>
              <a:gd name="connsiteY9" fmla="*/ 2130951 h 2130951"/>
              <a:gd name="connsiteX10" fmla="*/ 4187970 w 8663110"/>
              <a:gd name="connsiteY10" fmla="*/ 2130951 h 2130951"/>
              <a:gd name="connsiteX11" fmla="*/ 1028700 w 8663110"/>
              <a:gd name="connsiteY11" fmla="*/ 2130951 h 2130951"/>
              <a:gd name="connsiteX12" fmla="*/ 819150 w 8663110"/>
              <a:gd name="connsiteY12" fmla="*/ 2130951 h 2130951"/>
              <a:gd name="connsiteX13" fmla="*/ 0 w 8663110"/>
              <a:gd name="connsiteY13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63110" h="2130951">
                <a:moveTo>
                  <a:pt x="0" y="0"/>
                </a:moveTo>
                <a:lnTo>
                  <a:pt x="819150" y="0"/>
                </a:lnTo>
                <a:lnTo>
                  <a:pt x="1028700" y="0"/>
                </a:lnTo>
                <a:lnTo>
                  <a:pt x="4187970" y="0"/>
                </a:lnTo>
                <a:lnTo>
                  <a:pt x="4400550" y="0"/>
                </a:lnTo>
                <a:lnTo>
                  <a:pt x="5262791" y="0"/>
                </a:lnTo>
                <a:lnTo>
                  <a:pt x="5262791" y="478"/>
                </a:lnTo>
                <a:lnTo>
                  <a:pt x="8663110" y="478"/>
                </a:lnTo>
                <a:lnTo>
                  <a:pt x="7676422" y="2130951"/>
                </a:lnTo>
                <a:lnTo>
                  <a:pt x="4400550" y="2130951"/>
                </a:lnTo>
                <a:lnTo>
                  <a:pt x="4187970" y="2130951"/>
                </a:lnTo>
                <a:lnTo>
                  <a:pt x="1028700" y="2130951"/>
                </a:lnTo>
                <a:lnTo>
                  <a:pt x="819150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D078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1D50D795-D01A-8A42-9BCF-A88557C8D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971" y="2121613"/>
            <a:ext cx="3601477" cy="1930689"/>
          </a:xfrm>
          <a:prstGeom prst="rect">
            <a:avLst/>
          </a:prstGeom>
        </p:spPr>
      </p:pic>
      <p:sp>
        <p:nvSpPr>
          <p:cNvPr id="14" name="Freeform 18">
            <a:extLst>
              <a:ext uri="{FF2B5EF4-FFF2-40B4-BE49-F238E27FC236}">
                <a16:creationId xmlns:a16="http://schemas.microsoft.com/office/drawing/2014/main" xmlns="" id="{C15229F3-7A2E-4558-98FE-7A5F69409D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4683319"/>
            <a:ext cx="6516874" cy="2174681"/>
          </a:xfrm>
          <a:custGeom>
            <a:avLst/>
            <a:gdLst>
              <a:gd name="connsiteX0" fmla="*/ 0 w 6516874"/>
              <a:gd name="connsiteY0" fmla="*/ 0 h 2174681"/>
              <a:gd name="connsiteX1" fmla="*/ 819150 w 6516874"/>
              <a:gd name="connsiteY1" fmla="*/ 0 h 2174681"/>
              <a:gd name="connsiteX2" fmla="*/ 1038225 w 6516874"/>
              <a:gd name="connsiteY2" fmla="*/ 0 h 2174681"/>
              <a:gd name="connsiteX3" fmla="*/ 6516874 w 6516874"/>
              <a:gd name="connsiteY3" fmla="*/ 0 h 2174681"/>
              <a:gd name="connsiteX4" fmla="*/ 5509712 w 6516874"/>
              <a:gd name="connsiteY4" fmla="*/ 2174681 h 2174681"/>
              <a:gd name="connsiteX5" fmla="*/ 1038225 w 6516874"/>
              <a:gd name="connsiteY5" fmla="*/ 2174681 h 2174681"/>
              <a:gd name="connsiteX6" fmla="*/ 947987 w 6516874"/>
              <a:gd name="connsiteY6" fmla="*/ 2174681 h 2174681"/>
              <a:gd name="connsiteX7" fmla="*/ 819150 w 6516874"/>
              <a:gd name="connsiteY7" fmla="*/ 2174681 h 2174681"/>
              <a:gd name="connsiteX8" fmla="*/ 0 w 6516874"/>
              <a:gd name="connsiteY8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16874" h="2174681">
                <a:moveTo>
                  <a:pt x="0" y="0"/>
                </a:moveTo>
                <a:lnTo>
                  <a:pt x="819150" y="0"/>
                </a:lnTo>
                <a:lnTo>
                  <a:pt x="1038225" y="0"/>
                </a:lnTo>
                <a:lnTo>
                  <a:pt x="6516874" y="0"/>
                </a:lnTo>
                <a:lnTo>
                  <a:pt x="5509712" y="2174681"/>
                </a:lnTo>
                <a:lnTo>
                  <a:pt x="1038225" y="2174681"/>
                </a:lnTo>
                <a:lnTo>
                  <a:pt x="947987" y="2174681"/>
                </a:lnTo>
                <a:lnTo>
                  <a:pt x="819150" y="2174681"/>
                </a:lnTo>
                <a:lnTo>
                  <a:pt x="0" y="2174681"/>
                </a:lnTo>
                <a:close/>
              </a:path>
            </a:pathLst>
          </a:cu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Image 6" descr="Une image contenant ciel, extérieur, texte, signe&#10;&#10;Description générée automatiquement">
            <a:extLst>
              <a:ext uri="{FF2B5EF4-FFF2-40B4-BE49-F238E27FC236}">
                <a16:creationId xmlns:a16="http://schemas.microsoft.com/office/drawing/2014/main" xmlns="" id="{D2BA4FCA-66E3-024A-8209-38635E129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719" y="4502897"/>
            <a:ext cx="4986140" cy="201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4988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E5087225-F312-B64D-86EF-CB88C72E8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Principaux motifs de consultation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B9434952-8040-4E00-85F5-82BB7ADB6E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4282406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357294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23841F1-0081-3B40-8A4B-D4ACA92FE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 outils indispensables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C9C9E45-BC7E-0B49-92EC-92F3116FDB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9329" y="1693523"/>
            <a:ext cx="5157787" cy="823912"/>
          </a:xfrm>
        </p:spPr>
        <p:txBody>
          <a:bodyPr/>
          <a:lstStyle/>
          <a:p>
            <a:r>
              <a:rPr lang="fr-FR" dirty="0"/>
              <a:t>Votre meilleur ami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xmlns="" id="{3C53AB21-E6CA-3544-B18D-BAC10A6501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67631" y="2797969"/>
            <a:ext cx="4102100" cy="3098800"/>
          </a:xfr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4BC666CF-1895-A54D-A07A-1C1EF0B7C9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9748" y="412064"/>
            <a:ext cx="5183188" cy="823912"/>
          </a:xfrm>
        </p:spPr>
        <p:txBody>
          <a:bodyPr/>
          <a:lstStyle/>
          <a:p>
            <a:r>
              <a:rPr lang="fr-FR" dirty="0"/>
              <a:t>Votre meilleur ennemi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75F39432-7D87-2643-84C9-9F19E52DB9A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2D8B2E6B-A313-A64D-8273-4A71510DB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367991" y="2152546"/>
            <a:ext cx="5029330" cy="377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157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10A6913F-12D1-FC49-AAE7-0A9A9FB2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3 questions 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A15B2854-02B6-4829-B29E-55F47C950B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46965195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434799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18A5240-7D16-7C4D-A4FB-23F76F8BD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fr-FR" dirty="0"/>
              <a:t>Réponses aux questions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2BD4901-B491-3947-818E-ED08E436F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81684"/>
          </a:xfrm>
        </p:spPr>
        <p:txBody>
          <a:bodyPr anchor="t">
            <a:normAutofit/>
          </a:bodyPr>
          <a:lstStyle/>
          <a:p>
            <a:r>
              <a:rPr lang="fr-FR" sz="1800" dirty="0"/>
              <a:t>Pas enceinte, pas de signe de gravité</a:t>
            </a:r>
          </a:p>
          <a:p>
            <a:r>
              <a:rPr lang="fr-FR" sz="1800" dirty="0"/>
              <a:t>Enceinte, GIU, pas de signe de gravité</a:t>
            </a:r>
          </a:p>
          <a:p>
            <a:endParaRPr lang="fr-FR" sz="1800" dirty="0"/>
          </a:p>
          <a:p>
            <a:endParaRPr lang="fr-FR" sz="18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7DA4D441-2B68-7C4E-8782-4190E5BB7C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3" r="4729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2806635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xmlns="" id="{E49B2FBF-B960-0E4E-BD9D-75C4497198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2328"/>
            <a:ext cx="9144000" cy="1327872"/>
          </a:xfrm>
        </p:spPr>
        <p:txBody>
          <a:bodyPr/>
          <a:lstStyle/>
          <a:p>
            <a:r>
              <a:rPr lang="fr-FR"/>
              <a:t>Echographie</a:t>
            </a:r>
            <a:endParaRPr lang="fr-FR" dirty="0"/>
          </a:p>
        </p:txBody>
      </p:sp>
      <p:sp>
        <p:nvSpPr>
          <p:cNvPr id="8" name="Sous-titre 7">
            <a:extLst>
              <a:ext uri="{FF2B5EF4-FFF2-40B4-BE49-F238E27FC236}">
                <a16:creationId xmlns:a16="http://schemas.microsoft.com/office/drawing/2014/main" xmlns="" id="{5E04D957-30F1-AF44-8F4C-C3DFCB6FE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3" name="Image 2" descr="Une image contenant personne, intérieur, femme, mur&#10;&#10;Description générée automatiquement">
            <a:extLst>
              <a:ext uri="{FF2B5EF4-FFF2-40B4-BE49-F238E27FC236}">
                <a16:creationId xmlns:a16="http://schemas.microsoft.com/office/drawing/2014/main" xmlns="" id="{3BDA3404-A56F-C24A-8A05-D8CA99974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050" y="1891146"/>
            <a:ext cx="9613900" cy="418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1052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9FCB5D6-8E42-1F45-A150-69C15C91D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045" y="707722"/>
            <a:ext cx="3172097" cy="1325563"/>
          </a:xfrm>
        </p:spPr>
        <p:txBody>
          <a:bodyPr/>
          <a:lstStyle/>
          <a:p>
            <a:r>
              <a:rPr lang="fr-FR" dirty="0"/>
              <a:t>Echographie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012E48A7-0DA5-B64B-B108-8DA3183860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15892" y="833271"/>
            <a:ext cx="5181600" cy="1618026"/>
          </a:xfrm>
        </p:spPr>
        <p:txBody>
          <a:bodyPr>
            <a:normAutofit fontScale="70000" lnSpcReduction="20000"/>
          </a:bodyPr>
          <a:lstStyle/>
          <a:p>
            <a:r>
              <a:rPr lang="fr-FR" dirty="0"/>
              <a:t>5 coupes :</a:t>
            </a:r>
          </a:p>
          <a:p>
            <a:pPr lvl="1"/>
            <a:r>
              <a:rPr lang="fr-FR" dirty="0"/>
              <a:t>Espace de Morrison</a:t>
            </a:r>
          </a:p>
          <a:p>
            <a:pPr lvl="1"/>
            <a:r>
              <a:rPr lang="fr-FR" dirty="0"/>
              <a:t>Utérus en coupe sagittale </a:t>
            </a:r>
          </a:p>
          <a:p>
            <a:pPr lvl="1"/>
            <a:r>
              <a:rPr lang="fr-FR" dirty="0"/>
              <a:t>Utérus en coupe transversale</a:t>
            </a:r>
          </a:p>
          <a:p>
            <a:pPr lvl="1"/>
            <a:r>
              <a:rPr lang="fr-FR" dirty="0"/>
              <a:t>Ovaire droit </a:t>
            </a:r>
          </a:p>
          <a:p>
            <a:pPr lvl="1"/>
            <a:r>
              <a:rPr lang="fr-FR" dirty="0"/>
              <a:t>Ovaire gauche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9E120D6C-B824-F64F-8486-2DD66F31A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760" y="2980831"/>
            <a:ext cx="5181600" cy="3877169"/>
          </a:xfrm>
        </p:spPr>
        <p:txBody>
          <a:bodyPr>
            <a:normAutofit fontScale="70000" lnSpcReduction="20000"/>
          </a:bodyPr>
          <a:lstStyle/>
          <a:p>
            <a:r>
              <a:rPr lang="fr-FR" dirty="0" err="1"/>
              <a:t>Sus-pubienne</a:t>
            </a:r>
            <a:endParaRPr lang="fr-FR" dirty="0"/>
          </a:p>
          <a:p>
            <a:pPr lvl="1"/>
            <a:r>
              <a:rPr lang="fr-FR" dirty="0"/>
              <a:t>Toujours la faire en premier</a:t>
            </a:r>
          </a:p>
          <a:p>
            <a:r>
              <a:rPr lang="fr-FR" dirty="0" err="1"/>
              <a:t>Endo</a:t>
            </a:r>
            <a:r>
              <a:rPr lang="fr-FR" dirty="0"/>
              <a:t>-vaginale </a:t>
            </a:r>
          </a:p>
          <a:p>
            <a:pPr lvl="1"/>
            <a:r>
              <a:rPr lang="fr-FR" dirty="0"/>
              <a:t>Ut sagittal</a:t>
            </a:r>
          </a:p>
          <a:p>
            <a:pPr lvl="2"/>
            <a:r>
              <a:rPr lang="fr-FR" dirty="0"/>
              <a:t>Visualisation de la ligne endométriale</a:t>
            </a:r>
          </a:p>
          <a:p>
            <a:pPr lvl="1"/>
            <a:r>
              <a:rPr lang="fr-FR" dirty="0"/>
              <a:t>Ut transversal</a:t>
            </a:r>
          </a:p>
          <a:p>
            <a:pPr lvl="2"/>
            <a:r>
              <a:rPr lang="fr-FR" dirty="0"/>
              <a:t>Rotation à 90° de la sonde en coupe sagittale</a:t>
            </a:r>
          </a:p>
          <a:p>
            <a:pPr lvl="2"/>
            <a:r>
              <a:rPr lang="fr-FR" dirty="0"/>
              <a:t>Visualisation des deux cornes </a:t>
            </a:r>
          </a:p>
          <a:p>
            <a:pPr lvl="1"/>
            <a:r>
              <a:rPr lang="fr-FR" dirty="0"/>
              <a:t>Ovaires </a:t>
            </a:r>
          </a:p>
          <a:p>
            <a:pPr lvl="2"/>
            <a:r>
              <a:rPr lang="fr-FR" dirty="0"/>
              <a:t>Translation vers le côté puis de haut en bas de la sonde en coupe transversale</a:t>
            </a:r>
          </a:p>
          <a:p>
            <a:pPr lvl="2"/>
            <a:r>
              <a:rPr lang="fr-FR" dirty="0"/>
              <a:t>Garder l’obliquité de la sonde </a:t>
            </a:r>
          </a:p>
          <a:p>
            <a:pPr lvl="2"/>
            <a:r>
              <a:rPr lang="fr-FR" dirty="0"/>
              <a:t>Repère des vaisseaux iliaques </a:t>
            </a:r>
          </a:p>
        </p:txBody>
      </p:sp>
      <p:pic>
        <p:nvPicPr>
          <p:cNvPr id="6" name="Image 5" descr="Une image contenant intérieur&#10;&#10;Description générée automatiquement">
            <a:extLst>
              <a:ext uri="{FF2B5EF4-FFF2-40B4-BE49-F238E27FC236}">
                <a16:creationId xmlns:a16="http://schemas.microsoft.com/office/drawing/2014/main" xmlns="" id="{75B421DC-01A8-B648-BA94-964F347FE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41" y="2451297"/>
            <a:ext cx="4228307" cy="387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9180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xmlns="" id="{FA304D20-9811-C44A-9F73-4E3F2C41A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290" y="1340882"/>
            <a:ext cx="6938432" cy="5203823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28C212E3-4636-494E-ADE7-75A7FC0B9FA2}"/>
              </a:ext>
            </a:extLst>
          </p:cNvPr>
          <p:cNvSpPr txBox="1"/>
          <p:nvPr/>
        </p:nvSpPr>
        <p:spPr>
          <a:xfrm>
            <a:off x="10134600" y="155562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Profondeur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B7D3E198-BA6A-124F-BAF4-83D2415FEC16}"/>
              </a:ext>
            </a:extLst>
          </p:cNvPr>
          <p:cNvSpPr txBox="1"/>
          <p:nvPr/>
        </p:nvSpPr>
        <p:spPr>
          <a:xfrm>
            <a:off x="10134600" y="2305050"/>
            <a:ext cx="139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Focale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C0F0E790-BBEE-804F-86C8-CF68407F9F0F}"/>
              </a:ext>
            </a:extLst>
          </p:cNvPr>
          <p:cNvSpPr txBox="1"/>
          <p:nvPr/>
        </p:nvSpPr>
        <p:spPr>
          <a:xfrm>
            <a:off x="10134600" y="3333750"/>
            <a:ext cx="125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Zoom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8F7B77F8-816E-5244-8473-81085D50EEFE}"/>
              </a:ext>
            </a:extLst>
          </p:cNvPr>
          <p:cNvSpPr txBox="1"/>
          <p:nvPr/>
        </p:nvSpPr>
        <p:spPr>
          <a:xfrm>
            <a:off x="10306050" y="436245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Impression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A9503C13-4ADF-BC4B-AE6F-4F29A1DF6F78}"/>
              </a:ext>
            </a:extLst>
          </p:cNvPr>
          <p:cNvSpPr txBox="1"/>
          <p:nvPr/>
        </p:nvSpPr>
        <p:spPr>
          <a:xfrm>
            <a:off x="10010775" y="6031468"/>
            <a:ext cx="1504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Clic gauche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51F95DD5-5167-5248-8A6E-08E818A582CB}"/>
              </a:ext>
            </a:extLst>
          </p:cNvPr>
          <p:cNvSpPr txBox="1"/>
          <p:nvPr/>
        </p:nvSpPr>
        <p:spPr>
          <a:xfrm>
            <a:off x="6610350" y="234434"/>
            <a:ext cx="20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Doppler couleur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28E54B4A-05E8-BD49-B9B7-FDDDAA50CF02}"/>
              </a:ext>
            </a:extLst>
          </p:cNvPr>
          <p:cNvSpPr txBox="1"/>
          <p:nvPr/>
        </p:nvSpPr>
        <p:spPr>
          <a:xfrm>
            <a:off x="4991100" y="603766"/>
            <a:ext cx="1619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Mesure simple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FE5402C9-2A77-C84C-BE86-D9A404B92D1F}"/>
              </a:ext>
            </a:extLst>
          </p:cNvPr>
          <p:cNvSpPr txBox="1"/>
          <p:nvPr/>
        </p:nvSpPr>
        <p:spPr>
          <a:xfrm>
            <a:off x="7534010" y="814428"/>
            <a:ext cx="232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Mesure pour calcul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F9BCC53F-C753-194C-B58C-62BC86987248}"/>
              </a:ext>
            </a:extLst>
          </p:cNvPr>
          <p:cNvSpPr txBox="1"/>
          <p:nvPr/>
        </p:nvSpPr>
        <p:spPr>
          <a:xfrm>
            <a:off x="971550" y="603766"/>
            <a:ext cx="1924050" cy="367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Mesure Doppler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64C271EF-303F-CE4E-8397-4B1A7AF01592}"/>
              </a:ext>
            </a:extLst>
          </p:cNvPr>
          <p:cNvSpPr txBox="1"/>
          <p:nvPr/>
        </p:nvSpPr>
        <p:spPr>
          <a:xfrm>
            <a:off x="495300" y="1771650"/>
            <a:ext cx="180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Zone de texte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72F334BE-A712-014C-B4B1-CEBE57CED261}"/>
              </a:ext>
            </a:extLst>
          </p:cNvPr>
          <p:cNvSpPr txBox="1"/>
          <p:nvPr/>
        </p:nvSpPr>
        <p:spPr>
          <a:xfrm>
            <a:off x="495300" y="3028950"/>
            <a:ext cx="180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Pointeur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xmlns="" id="{10B99B3C-CB63-F549-96E4-04674FB46C6A}"/>
              </a:ext>
            </a:extLst>
          </p:cNvPr>
          <p:cNvCxnSpPr>
            <a:cxnSpLocks/>
          </p:cNvCxnSpPr>
          <p:nvPr/>
        </p:nvCxnSpPr>
        <p:spPr>
          <a:xfrm>
            <a:off x="2198159" y="1128672"/>
            <a:ext cx="1030551" cy="1223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xmlns="" id="{AEB99D7F-E1A5-A64C-B7E0-E48E906C8A99}"/>
              </a:ext>
            </a:extLst>
          </p:cNvPr>
          <p:cNvCxnSpPr/>
          <p:nvPr/>
        </p:nvCxnSpPr>
        <p:spPr>
          <a:xfrm>
            <a:off x="1933575" y="2140982"/>
            <a:ext cx="1952625" cy="1072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xmlns="" id="{9864E3E8-D7CA-FB40-BBAB-F2CA53FEA106}"/>
              </a:ext>
            </a:extLst>
          </p:cNvPr>
          <p:cNvCxnSpPr>
            <a:stCxn id="23" idx="2"/>
          </p:cNvCxnSpPr>
          <p:nvPr/>
        </p:nvCxnSpPr>
        <p:spPr>
          <a:xfrm>
            <a:off x="1400175" y="3398282"/>
            <a:ext cx="1990725" cy="54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xmlns="" id="{784C6778-D019-154E-BA69-17C00BA1F399}"/>
              </a:ext>
            </a:extLst>
          </p:cNvPr>
          <p:cNvCxnSpPr>
            <a:cxnSpLocks/>
          </p:cNvCxnSpPr>
          <p:nvPr/>
        </p:nvCxnSpPr>
        <p:spPr>
          <a:xfrm flipH="1">
            <a:off x="5238750" y="999094"/>
            <a:ext cx="133350" cy="1675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xmlns="" id="{4AC3D667-5900-1E4C-9ED7-825EFB0014A6}"/>
              </a:ext>
            </a:extLst>
          </p:cNvPr>
          <p:cNvCxnSpPr/>
          <p:nvPr/>
        </p:nvCxnSpPr>
        <p:spPr>
          <a:xfrm flipH="1">
            <a:off x="6362700" y="603766"/>
            <a:ext cx="762000" cy="1232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xmlns="" id="{21C66F93-F17F-6146-BF09-CE9590B7016F}"/>
              </a:ext>
            </a:extLst>
          </p:cNvPr>
          <p:cNvCxnSpPr>
            <a:cxnSpLocks/>
          </p:cNvCxnSpPr>
          <p:nvPr/>
        </p:nvCxnSpPr>
        <p:spPr>
          <a:xfrm flipH="1">
            <a:off x="6081978" y="1220252"/>
            <a:ext cx="1709472" cy="1618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xmlns="" id="{611223FC-8355-3C49-A1E3-02D18E549A22}"/>
              </a:ext>
            </a:extLst>
          </p:cNvPr>
          <p:cNvCxnSpPr>
            <a:cxnSpLocks/>
          </p:cNvCxnSpPr>
          <p:nvPr/>
        </p:nvCxnSpPr>
        <p:spPr>
          <a:xfrm flipH="1">
            <a:off x="8115301" y="1836738"/>
            <a:ext cx="1895474" cy="11922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xmlns="" id="{6C450173-8A7E-124B-BBD7-15ED64C58436}"/>
              </a:ext>
            </a:extLst>
          </p:cNvPr>
          <p:cNvSpPr txBox="1"/>
          <p:nvPr/>
        </p:nvSpPr>
        <p:spPr>
          <a:xfrm>
            <a:off x="10306050" y="603766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Gain</a:t>
            </a:r>
          </a:p>
        </p:txBody>
      </p: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xmlns="" id="{A78D485B-4F1B-6B4B-B537-68815529EA8E}"/>
              </a:ext>
            </a:extLst>
          </p:cNvPr>
          <p:cNvCxnSpPr>
            <a:cxnSpLocks/>
          </p:cNvCxnSpPr>
          <p:nvPr/>
        </p:nvCxnSpPr>
        <p:spPr>
          <a:xfrm flipH="1">
            <a:off x="9007871" y="971550"/>
            <a:ext cx="1298179" cy="553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xmlns="" id="{0DDA1127-7975-CC47-A6E0-EA0F320E254C}"/>
              </a:ext>
            </a:extLst>
          </p:cNvPr>
          <p:cNvCxnSpPr>
            <a:stCxn id="14" idx="1"/>
          </p:cNvCxnSpPr>
          <p:nvPr/>
        </p:nvCxnSpPr>
        <p:spPr>
          <a:xfrm flipH="1">
            <a:off x="9007871" y="2489716"/>
            <a:ext cx="1126729" cy="539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xmlns="" id="{7B806A18-3C30-DB46-B9A2-6A618BCF2BDD}"/>
              </a:ext>
            </a:extLst>
          </p:cNvPr>
          <p:cNvCxnSpPr/>
          <p:nvPr/>
        </p:nvCxnSpPr>
        <p:spPr>
          <a:xfrm flipH="1">
            <a:off x="8696060" y="3518416"/>
            <a:ext cx="1314715" cy="424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xmlns="" id="{30216B56-9CA9-6D4C-A795-489C2D93E45F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7924800" y="4547116"/>
            <a:ext cx="2381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xmlns="" id="{452822D3-9AD0-434F-B985-62D2A966FE2E}"/>
              </a:ext>
            </a:extLst>
          </p:cNvPr>
          <p:cNvCxnSpPr/>
          <p:nvPr/>
        </p:nvCxnSpPr>
        <p:spPr>
          <a:xfrm flipH="1" flipV="1">
            <a:off x="6610350" y="4914900"/>
            <a:ext cx="3247760" cy="1301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60794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17240DA9-82B7-C246-A23D-CE823751A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1900" y="989915"/>
            <a:ext cx="7258050" cy="5443537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04E5E8E6-0194-DF4B-8A98-F89CAC716B51}"/>
              </a:ext>
            </a:extLst>
          </p:cNvPr>
          <p:cNvSpPr txBox="1"/>
          <p:nvPr/>
        </p:nvSpPr>
        <p:spPr>
          <a:xfrm>
            <a:off x="361950" y="666750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Nouveau patient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C848109B-C6CD-D342-AE64-D78CB89CC443}"/>
              </a:ext>
            </a:extLst>
          </p:cNvPr>
          <p:cNvSpPr txBox="1"/>
          <p:nvPr/>
        </p:nvSpPr>
        <p:spPr>
          <a:xfrm>
            <a:off x="447675" y="3406259"/>
            <a:ext cx="234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Changement de sonde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9E141D39-16DB-E444-84D8-F18F9D286884}"/>
              </a:ext>
            </a:extLst>
          </p:cNvPr>
          <p:cNvSpPr txBox="1"/>
          <p:nvPr/>
        </p:nvSpPr>
        <p:spPr>
          <a:xfrm>
            <a:off x="447675" y="4552950"/>
            <a:ext cx="217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Fin examen patient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xmlns="" id="{1AFE51E2-83B4-C34D-B75E-EA5A176AD778}"/>
              </a:ext>
            </a:extLst>
          </p:cNvPr>
          <p:cNvCxnSpPr/>
          <p:nvPr/>
        </p:nvCxnSpPr>
        <p:spPr>
          <a:xfrm>
            <a:off x="2152650" y="851416"/>
            <a:ext cx="2590800" cy="1777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xmlns="" id="{9E26AF37-CBA2-154A-A7EF-DF42B15FEF3B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790825" y="2813567"/>
            <a:ext cx="2466975" cy="777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xmlns="" id="{0E243F6B-5669-454B-A106-7A1797FCB436}"/>
              </a:ext>
            </a:extLst>
          </p:cNvPr>
          <p:cNvCxnSpPr/>
          <p:nvPr/>
        </p:nvCxnSpPr>
        <p:spPr>
          <a:xfrm flipV="1">
            <a:off x="2457450" y="2813566"/>
            <a:ext cx="4095750" cy="1924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09671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4">
            <a:extLst>
              <a:ext uri="{FF2B5EF4-FFF2-40B4-BE49-F238E27FC236}">
                <a16:creationId xmlns:a16="http://schemas.microsoft.com/office/drawing/2014/main" xmlns="" id="{AB45A142-4255-493C-8284-5D566C121B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xmlns="" id="{5FB4DF58-C164-F047-B4F3-CBDCC89014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237" y="914400"/>
            <a:ext cx="3657600" cy="2887579"/>
          </a:xfrm>
        </p:spPr>
        <p:txBody>
          <a:bodyPr>
            <a:normAutofit/>
          </a:bodyPr>
          <a:lstStyle/>
          <a:p>
            <a:r>
              <a:rPr lang="fr-FR" sz="4800">
                <a:solidFill>
                  <a:srgbClr val="FFFFFF"/>
                </a:solidFill>
              </a:rPr>
              <a:t>1</a:t>
            </a:r>
            <a:r>
              <a:rPr lang="fr-FR" sz="4800" baseline="30000">
                <a:solidFill>
                  <a:srgbClr val="FFFFFF"/>
                </a:solidFill>
              </a:rPr>
              <a:t>er</a:t>
            </a:r>
            <a:r>
              <a:rPr lang="fr-FR" sz="4800">
                <a:solidFill>
                  <a:srgbClr val="FFFFFF"/>
                </a:solidFill>
              </a:rPr>
              <a:t> cas de figure </a:t>
            </a:r>
          </a:p>
        </p:txBody>
      </p:sp>
      <p:cxnSp>
        <p:nvCxnSpPr>
          <p:cNvPr id="20" name="Straight Connector 16">
            <a:extLst>
              <a:ext uri="{FF2B5EF4-FFF2-40B4-BE49-F238E27FC236}">
                <a16:creationId xmlns:a16="http://schemas.microsoft.com/office/drawing/2014/main" xmlns="" id="{38FB9660-F42F-4313-BBC4-47C007FE48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6323F8A9-EFBF-0644-A0FD-70FB950670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0" r="20246" b="-1"/>
          <a:stretch/>
        </p:blipFill>
        <p:spPr>
          <a:xfrm>
            <a:off x="5556496" y="492573"/>
            <a:ext cx="5748196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1032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038CB10-1F5C-4D54-9DF7-12586DE5B0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803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82EFC5B3-B047-E048-8D2A-C19AEACFA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Douleurs abdominales  </a:t>
            </a:r>
          </a:p>
        </p:txBody>
      </p:sp>
      <p:pic>
        <p:nvPicPr>
          <p:cNvPr id="6" name="Espace réservé du contenu 5" descr="Une image contenant intérieur&#10;&#10;Description générée automatiquement">
            <a:extLst>
              <a:ext uri="{FF2B5EF4-FFF2-40B4-BE49-F238E27FC236}">
                <a16:creationId xmlns:a16="http://schemas.microsoft.com/office/drawing/2014/main" xmlns="" id="{985F1F14-15FF-5B4C-9EE7-C82782BBB8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064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3ED6512-6858-4552-B699-9A97FE9A4E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F86D94B-B3F0-FF44-A811-2465D1BCC1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Ne pas passer à côté de :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Urgent : torsion d’annexe, rupture hémorragique de KO, IGH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« Non urgent » : cancers gynécologiques </a:t>
            </a:r>
          </a:p>
        </p:txBody>
      </p:sp>
    </p:spTree>
    <p:extLst>
      <p:ext uri="{BB962C8B-B14F-4D97-AF65-F5344CB8AC3E}">
        <p14:creationId xmlns:p14="http://schemas.microsoft.com/office/powerpoint/2010/main" xmlns="" val="144238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7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56E70AFE-86A9-C640-8BE1-EB61F842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fr-FR">
                <a:solidFill>
                  <a:schemeClr val="accent1"/>
                </a:solidFill>
              </a:rPr>
              <a:t>Torsion d’annexe</a:t>
            </a:r>
          </a:p>
        </p:txBody>
      </p:sp>
      <p:cxnSp>
        <p:nvCxnSpPr>
          <p:cNvPr id="39" name="Straight Connector 9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2788B96-56CF-4D4B-B4FB-6CF69D132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320040"/>
            <a:ext cx="6377769" cy="6315891"/>
          </a:xfrm>
        </p:spPr>
        <p:txBody>
          <a:bodyPr anchor="ctr">
            <a:normAutofit/>
          </a:bodyPr>
          <a:lstStyle/>
          <a:p>
            <a:r>
              <a:rPr lang="fr-FR" sz="1400" dirty="0"/>
              <a:t>Terrain/anamnèse : </a:t>
            </a:r>
          </a:p>
          <a:p>
            <a:pPr lvl="1"/>
            <a:r>
              <a:rPr lang="fr-FR" sz="1400" dirty="0"/>
              <a:t>Parfois KO connu</a:t>
            </a:r>
          </a:p>
          <a:p>
            <a:pPr lvl="1"/>
            <a:r>
              <a:rPr lang="fr-FR" sz="1400" dirty="0"/>
              <a:t>Parfois ATCD de torsion/</a:t>
            </a:r>
            <a:r>
              <a:rPr lang="fr-FR" sz="1400" dirty="0" err="1"/>
              <a:t>subtorsion</a:t>
            </a:r>
            <a:r>
              <a:rPr lang="fr-FR" sz="1400" dirty="0"/>
              <a:t> : douleurs similaires de résolution spontanée</a:t>
            </a:r>
          </a:p>
          <a:p>
            <a:pPr lvl="1"/>
            <a:r>
              <a:rPr lang="fr-FR" sz="1400" dirty="0"/>
              <a:t>Douleur brutale en FI, d’emblée maximale</a:t>
            </a:r>
          </a:p>
          <a:p>
            <a:pPr lvl="2"/>
            <a:r>
              <a:rPr lang="fr-FR" sz="1400" dirty="0"/>
              <a:t>Spontanée ou suite à un choc </a:t>
            </a:r>
            <a:r>
              <a:rPr lang="fr-FR" sz="1400" dirty="0" err="1"/>
              <a:t>abdo</a:t>
            </a:r>
            <a:r>
              <a:rPr lang="fr-FR" sz="1400" dirty="0"/>
              <a:t> ou à un RS</a:t>
            </a:r>
          </a:p>
          <a:p>
            <a:pPr lvl="1"/>
            <a:r>
              <a:rPr lang="fr-FR" sz="1400" dirty="0"/>
              <a:t>Parfois vomissements</a:t>
            </a:r>
          </a:p>
          <a:p>
            <a:pPr lvl="1"/>
            <a:r>
              <a:rPr lang="fr-FR" sz="1400" dirty="0"/>
              <a:t>Antalgiques usuels inefficaces </a:t>
            </a:r>
          </a:p>
          <a:p>
            <a:r>
              <a:rPr lang="fr-FR" sz="1400" dirty="0"/>
              <a:t>Clinique :</a:t>
            </a:r>
          </a:p>
          <a:p>
            <a:pPr lvl="1"/>
            <a:r>
              <a:rPr lang="fr-FR" sz="1400" dirty="0"/>
              <a:t>Stabilité hémodynamique, HTA, tachycardie</a:t>
            </a:r>
          </a:p>
          <a:p>
            <a:pPr lvl="1"/>
            <a:r>
              <a:rPr lang="fr-FR" sz="1400" dirty="0"/>
              <a:t>Défense dans une FI</a:t>
            </a:r>
          </a:p>
          <a:p>
            <a:pPr lvl="1"/>
            <a:r>
              <a:rPr lang="fr-FR" sz="1400" dirty="0"/>
              <a:t>Spéculum : RAS</a:t>
            </a:r>
          </a:p>
          <a:p>
            <a:pPr lvl="1"/>
            <a:r>
              <a:rPr lang="fr-FR" sz="1400" dirty="0"/>
              <a:t>TV douloureux</a:t>
            </a:r>
          </a:p>
          <a:p>
            <a:r>
              <a:rPr lang="fr-FR" sz="1400" dirty="0"/>
              <a:t>Paraclinique : </a:t>
            </a:r>
          </a:p>
          <a:p>
            <a:pPr lvl="1"/>
            <a:r>
              <a:rPr lang="fr-FR" sz="1400" dirty="0"/>
              <a:t>HCG négatif mais p-</a:t>
            </a:r>
            <a:r>
              <a:rPr lang="fr-FR" sz="1400" dirty="0" err="1"/>
              <a:t>ê</a:t>
            </a:r>
            <a:r>
              <a:rPr lang="fr-FR" sz="1400" dirty="0"/>
              <a:t> positif (kyste du corps jaune)</a:t>
            </a:r>
          </a:p>
          <a:p>
            <a:pPr lvl="1"/>
            <a:r>
              <a:rPr lang="fr-FR" sz="1400" dirty="0"/>
              <a:t>Écho : ovaire augmenté de volume/KO, parfois visualisation du tour de spire</a:t>
            </a:r>
          </a:p>
          <a:p>
            <a:pPr lvl="1"/>
            <a:r>
              <a:rPr lang="fr-FR" sz="1400" dirty="0"/>
              <a:t>Ne pas se fier à la vascularisation</a:t>
            </a:r>
          </a:p>
          <a:p>
            <a:r>
              <a:rPr lang="fr-FR" sz="1400" dirty="0"/>
              <a:t>CAT :</a:t>
            </a:r>
          </a:p>
          <a:p>
            <a:pPr lvl="1"/>
            <a:r>
              <a:rPr lang="fr-FR" sz="1400" dirty="0"/>
              <a:t>Info IDG/CDG d’emblée</a:t>
            </a:r>
          </a:p>
          <a:p>
            <a:pPr lvl="1"/>
            <a:r>
              <a:rPr lang="fr-FR" sz="1400" dirty="0"/>
              <a:t>Perfusion avec antalgiques, titration morphinique SB</a:t>
            </a:r>
          </a:p>
          <a:p>
            <a:pPr lvl="2"/>
            <a:r>
              <a:rPr lang="fr-FR" sz="1400" dirty="0"/>
              <a:t>Morphine ne doit pas être un traitement d’épreuve !</a:t>
            </a:r>
          </a:p>
          <a:p>
            <a:pPr lvl="1"/>
            <a:r>
              <a:rPr lang="fr-FR" sz="1400" dirty="0" err="1"/>
              <a:t>Coelioscopie</a:t>
            </a:r>
            <a:r>
              <a:rPr lang="fr-FR" sz="1400" dirty="0"/>
              <a:t> en urgence avec info sur le risque d’ovariectomie/annexectomie et de </a:t>
            </a:r>
            <a:r>
              <a:rPr lang="fr-FR" sz="1400" dirty="0" err="1"/>
              <a:t>laparoconversion</a:t>
            </a:r>
            <a:endParaRPr lang="fr-FR" sz="1400" dirty="0"/>
          </a:p>
          <a:p>
            <a:pPr lvl="1"/>
            <a:r>
              <a:rPr lang="fr-FR" sz="1400" dirty="0"/>
              <a:t>Possibilité d’opérer même au-delà de 6 heures </a:t>
            </a:r>
          </a:p>
        </p:txBody>
      </p:sp>
    </p:spTree>
    <p:extLst>
      <p:ext uri="{BB962C8B-B14F-4D97-AF65-F5344CB8AC3E}">
        <p14:creationId xmlns:p14="http://schemas.microsoft.com/office/powerpoint/2010/main" xmlns="" val="3338768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C091D9-4140-8B47-9194-D52C13FEC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fr-FR">
                <a:solidFill>
                  <a:schemeClr val="accent1"/>
                </a:solidFill>
              </a:rPr>
              <a:t>Rupture hémorragique de kyste ovarien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531DB41-20AD-B948-A642-228426346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418012"/>
            <a:ext cx="6377769" cy="5865222"/>
          </a:xfrm>
        </p:spPr>
        <p:txBody>
          <a:bodyPr anchor="ctr">
            <a:normAutofit/>
          </a:bodyPr>
          <a:lstStyle/>
          <a:p>
            <a:r>
              <a:rPr lang="fr-FR" sz="1400" dirty="0"/>
              <a:t>Terrain/anamnèse : </a:t>
            </a:r>
          </a:p>
          <a:p>
            <a:pPr lvl="1"/>
            <a:r>
              <a:rPr lang="fr-FR" sz="1400" dirty="0"/>
              <a:t>Parfois KO connu</a:t>
            </a:r>
          </a:p>
          <a:p>
            <a:pPr lvl="1"/>
            <a:r>
              <a:rPr lang="fr-FR" sz="1400" dirty="0"/>
              <a:t>Douleur brutale ou d’augmentation progressive</a:t>
            </a:r>
          </a:p>
          <a:p>
            <a:pPr lvl="2"/>
            <a:r>
              <a:rPr lang="fr-FR" sz="1400" dirty="0"/>
              <a:t>Spontanée ou suite à un choc </a:t>
            </a:r>
            <a:r>
              <a:rPr lang="fr-FR" sz="1400" dirty="0" err="1"/>
              <a:t>abdo</a:t>
            </a:r>
            <a:r>
              <a:rPr lang="fr-FR" sz="1400" dirty="0"/>
              <a:t> ou à un RS</a:t>
            </a:r>
          </a:p>
          <a:p>
            <a:pPr lvl="1"/>
            <a:r>
              <a:rPr lang="fr-FR" sz="1400" dirty="0"/>
              <a:t>Parfois scapulalgies projetées ou malaises </a:t>
            </a:r>
          </a:p>
          <a:p>
            <a:r>
              <a:rPr lang="fr-FR" sz="1400" dirty="0"/>
              <a:t>Clinique :</a:t>
            </a:r>
          </a:p>
          <a:p>
            <a:pPr lvl="1"/>
            <a:r>
              <a:rPr lang="fr-FR" sz="1400" dirty="0"/>
              <a:t>Stabilité hémodynamique -&gt; tachycardie à TA conservée -&gt; hypotension artérielle</a:t>
            </a:r>
          </a:p>
          <a:p>
            <a:pPr lvl="1"/>
            <a:r>
              <a:rPr lang="fr-FR" sz="1400" dirty="0"/>
              <a:t>Douleur abdominale, défense ou contracture rares mais possibles </a:t>
            </a:r>
          </a:p>
          <a:p>
            <a:pPr lvl="1"/>
            <a:r>
              <a:rPr lang="fr-FR" sz="1400" dirty="0"/>
              <a:t>Spéculum : MTR possible</a:t>
            </a:r>
          </a:p>
          <a:p>
            <a:pPr lvl="1"/>
            <a:r>
              <a:rPr lang="fr-FR" sz="1400" dirty="0"/>
              <a:t>TV douloureux</a:t>
            </a:r>
          </a:p>
          <a:p>
            <a:r>
              <a:rPr lang="fr-FR" sz="1400" dirty="0"/>
              <a:t>Paraclinique : </a:t>
            </a:r>
          </a:p>
          <a:p>
            <a:pPr lvl="1"/>
            <a:r>
              <a:rPr lang="fr-FR" sz="1400" dirty="0"/>
              <a:t>HCG négatif </a:t>
            </a:r>
          </a:p>
          <a:p>
            <a:pPr lvl="1"/>
            <a:r>
              <a:rPr lang="fr-FR" sz="1400" dirty="0"/>
              <a:t>Écho : épanchement du Douglas +/- du Morrison</a:t>
            </a:r>
          </a:p>
          <a:p>
            <a:pPr lvl="1"/>
            <a:r>
              <a:rPr lang="fr-FR" sz="1400" dirty="0"/>
              <a:t>NFS : </a:t>
            </a:r>
            <a:r>
              <a:rPr lang="fr-FR" sz="1400" dirty="0" err="1"/>
              <a:t>Hb</a:t>
            </a:r>
            <a:r>
              <a:rPr lang="fr-FR" sz="1400" dirty="0"/>
              <a:t> ↘︎, parfois plusieurs NFS itératives si doute</a:t>
            </a:r>
          </a:p>
          <a:p>
            <a:r>
              <a:rPr lang="fr-FR" sz="1400" dirty="0"/>
              <a:t>CAT :</a:t>
            </a:r>
          </a:p>
          <a:p>
            <a:pPr lvl="1"/>
            <a:r>
              <a:rPr lang="fr-FR" sz="1400" dirty="0"/>
              <a:t>Info IDG/CDG/ADG</a:t>
            </a:r>
          </a:p>
          <a:p>
            <a:pPr lvl="1"/>
            <a:r>
              <a:rPr lang="fr-FR" sz="1400" dirty="0"/>
              <a:t>Perfusion, remplissage vasculaire, antalgiques</a:t>
            </a:r>
          </a:p>
          <a:p>
            <a:pPr lvl="1"/>
            <a:r>
              <a:rPr lang="fr-FR" sz="1400" dirty="0"/>
              <a:t>Hospitalisation pour surveillance </a:t>
            </a:r>
          </a:p>
          <a:p>
            <a:pPr lvl="1"/>
            <a:r>
              <a:rPr lang="fr-FR" sz="1400" dirty="0"/>
              <a:t>Ou </a:t>
            </a:r>
            <a:r>
              <a:rPr lang="fr-FR" sz="1400" dirty="0" err="1"/>
              <a:t>coelioscopie</a:t>
            </a:r>
            <a:r>
              <a:rPr lang="fr-FR" sz="1400" dirty="0"/>
              <a:t> en urgence avec info sur le risque d’ovariectomie/annexectomie et de </a:t>
            </a:r>
            <a:r>
              <a:rPr lang="fr-FR" sz="1400" dirty="0" err="1"/>
              <a:t>laparoconversion</a:t>
            </a:r>
            <a:endParaRPr lang="fr-FR" sz="1400" dirty="0"/>
          </a:p>
          <a:p>
            <a:pPr lvl="1"/>
            <a:r>
              <a:rPr lang="fr-FR" sz="1400" dirty="0"/>
              <a:t>+/- transfusion : commande de CGR fonction du degré d’urgence </a:t>
            </a:r>
          </a:p>
          <a:p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xmlns="" val="2422347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5AD56619-8C11-BA41-A981-C81FA9F3C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fr-FR">
                <a:solidFill>
                  <a:schemeClr val="accent1"/>
                </a:solidFill>
              </a:rPr>
              <a:t>Infection génitale haute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7B068AB-2E3B-8B45-BB53-F92B31829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-1"/>
            <a:ext cx="6377769" cy="6962503"/>
          </a:xfrm>
        </p:spPr>
        <p:txBody>
          <a:bodyPr anchor="ctr">
            <a:normAutofit/>
          </a:bodyPr>
          <a:lstStyle/>
          <a:p>
            <a:r>
              <a:rPr lang="fr-FR" sz="1400" dirty="0"/>
              <a:t>Terrain/anamnèse : </a:t>
            </a:r>
          </a:p>
          <a:p>
            <a:pPr lvl="1"/>
            <a:r>
              <a:rPr lang="fr-FR" sz="1400" dirty="0"/>
              <a:t>RS à risque, DIU, ou pas de chance</a:t>
            </a:r>
          </a:p>
          <a:p>
            <a:pPr lvl="1"/>
            <a:r>
              <a:rPr lang="fr-FR" sz="1400" dirty="0"/>
              <a:t>Fièvre </a:t>
            </a:r>
          </a:p>
          <a:p>
            <a:pPr lvl="1"/>
            <a:r>
              <a:rPr lang="fr-FR" sz="1400" dirty="0"/>
              <a:t>Douleur abdominale basse d’augmentation progressive, parfois douleur en HCD</a:t>
            </a:r>
          </a:p>
          <a:p>
            <a:pPr lvl="1"/>
            <a:r>
              <a:rPr lang="fr-FR" sz="1400" dirty="0"/>
              <a:t>Métrorragies, leucorrhées (fréquentes mais non systématiques)</a:t>
            </a:r>
          </a:p>
          <a:p>
            <a:r>
              <a:rPr lang="fr-FR" sz="1400" dirty="0"/>
              <a:t>Clinique :</a:t>
            </a:r>
          </a:p>
          <a:p>
            <a:pPr lvl="1"/>
            <a:r>
              <a:rPr lang="fr-FR" sz="1400" dirty="0"/>
              <a:t>Fièvre, souvent tachycardie à TA conservée (rare choc septique)</a:t>
            </a:r>
          </a:p>
          <a:p>
            <a:pPr lvl="1"/>
            <a:r>
              <a:rPr lang="fr-FR" sz="1400" dirty="0"/>
              <a:t>Douleur abdominale, défense ou contracture possible</a:t>
            </a:r>
          </a:p>
          <a:p>
            <a:pPr lvl="1"/>
            <a:r>
              <a:rPr lang="fr-FR" sz="1400" dirty="0"/>
              <a:t>Spéculum : cervicite, MTR ou leucorrhées pathologiques possibles</a:t>
            </a:r>
          </a:p>
          <a:p>
            <a:pPr lvl="1"/>
            <a:r>
              <a:rPr lang="fr-FR" sz="1400" dirty="0"/>
              <a:t>TV douloureux</a:t>
            </a:r>
          </a:p>
          <a:p>
            <a:r>
              <a:rPr lang="fr-FR" sz="1400" dirty="0"/>
              <a:t>Paraclinique : </a:t>
            </a:r>
          </a:p>
          <a:p>
            <a:pPr lvl="1"/>
            <a:r>
              <a:rPr lang="fr-FR" sz="1400" dirty="0"/>
              <a:t>HCG négatif </a:t>
            </a:r>
          </a:p>
          <a:p>
            <a:pPr lvl="1"/>
            <a:r>
              <a:rPr lang="fr-FR" sz="1400" dirty="0"/>
              <a:t>Écho : signes si IGH compliquée </a:t>
            </a:r>
          </a:p>
          <a:p>
            <a:pPr lvl="2"/>
            <a:r>
              <a:rPr lang="fr-FR" sz="1400" dirty="0"/>
              <a:t>Endomètre épaissi</a:t>
            </a:r>
          </a:p>
          <a:p>
            <a:pPr lvl="2"/>
            <a:r>
              <a:rPr lang="fr-FR" sz="1400" dirty="0" err="1"/>
              <a:t>Hydrosalpinx</a:t>
            </a:r>
            <a:r>
              <a:rPr lang="fr-FR" sz="1400" dirty="0"/>
              <a:t>, </a:t>
            </a:r>
            <a:r>
              <a:rPr lang="fr-FR" sz="1400" dirty="0" err="1"/>
              <a:t>pyosalpinx</a:t>
            </a:r>
            <a:endParaRPr lang="fr-FR" sz="1400" dirty="0"/>
          </a:p>
          <a:p>
            <a:pPr lvl="2"/>
            <a:r>
              <a:rPr lang="fr-FR" sz="1400" dirty="0"/>
              <a:t>Épanchement du Douglas +/- du Morrison</a:t>
            </a:r>
          </a:p>
          <a:p>
            <a:pPr lvl="1"/>
            <a:r>
              <a:rPr lang="fr-FR" sz="1400" dirty="0"/>
              <a:t>NFS : syndrome inflammatoire biologique souvent important</a:t>
            </a:r>
          </a:p>
          <a:p>
            <a:pPr lvl="1"/>
            <a:r>
              <a:rPr lang="fr-FR" sz="1400" dirty="0"/>
              <a:t>Prélèvements vaginaux systématiques avant ATB, ECBU, hémocultures </a:t>
            </a:r>
          </a:p>
          <a:p>
            <a:pPr lvl="1"/>
            <a:r>
              <a:rPr lang="fr-FR" sz="1400" dirty="0"/>
              <a:t>TDM si besoin pour diagnostic différentiel</a:t>
            </a:r>
          </a:p>
          <a:p>
            <a:endParaRPr lang="fr-FR" sz="1300" dirty="0"/>
          </a:p>
        </p:txBody>
      </p:sp>
    </p:spTree>
    <p:extLst>
      <p:ext uri="{BB962C8B-B14F-4D97-AF65-F5344CB8AC3E}">
        <p14:creationId xmlns:p14="http://schemas.microsoft.com/office/powerpoint/2010/main" xmlns="" val="3953599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BCD8483-7056-664A-A343-ECDF86ED8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>
                <a:solidFill>
                  <a:prstClr val="black"/>
                </a:solidFill>
              </a:rPr>
              <a:t>Infection génitale haute 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06A5EA9E-F201-1741-84CD-DB5E35FC8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Simple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00D3588-D764-7942-A649-C5DCC84C3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9368" y="2505075"/>
            <a:ext cx="5324354" cy="3684588"/>
          </a:xfrm>
        </p:spPr>
        <p:txBody>
          <a:bodyPr>
            <a:normAutofit/>
          </a:bodyPr>
          <a:lstStyle/>
          <a:p>
            <a:pPr lvl="1"/>
            <a:r>
              <a:rPr lang="fr-FR" dirty="0"/>
              <a:t>Pas de retrait systématique du DIU</a:t>
            </a:r>
          </a:p>
          <a:p>
            <a:pPr lvl="1"/>
            <a:r>
              <a:rPr lang="fr-FR" dirty="0"/>
              <a:t>ATB : </a:t>
            </a:r>
            <a:r>
              <a:rPr lang="fr-FR" dirty="0" err="1"/>
              <a:t>ceftriaxone</a:t>
            </a:r>
            <a:r>
              <a:rPr lang="fr-FR" dirty="0"/>
              <a:t> 1 g DU + </a:t>
            </a:r>
            <a:r>
              <a:rPr lang="fr-FR" dirty="0" err="1"/>
              <a:t>doxycycline</a:t>
            </a:r>
            <a:r>
              <a:rPr lang="fr-FR" dirty="0"/>
              <a:t> 100 mg x 2 + métronidazole 500 mg x 2 pdt 10 jours</a:t>
            </a:r>
          </a:p>
          <a:p>
            <a:pPr lvl="1"/>
            <a:r>
              <a:rPr lang="fr-FR" dirty="0"/>
              <a:t>Revoir la patiente à 3-5 jours </a:t>
            </a:r>
          </a:p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4B9EC8A1-20AB-2243-BDA4-567BFB91A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Compliquée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76D3487C-BB72-D44E-8CC2-91E588D73C4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FR" dirty="0"/>
              <a:t>Hospitalisation </a:t>
            </a:r>
          </a:p>
          <a:p>
            <a:pPr lvl="1"/>
            <a:r>
              <a:rPr lang="fr-FR" dirty="0"/>
              <a:t>ATB : </a:t>
            </a:r>
            <a:r>
              <a:rPr lang="fr-FR" dirty="0" err="1"/>
              <a:t>ceftriaxone</a:t>
            </a:r>
            <a:r>
              <a:rPr lang="fr-FR" dirty="0"/>
              <a:t> 1-2 g/j + </a:t>
            </a:r>
            <a:r>
              <a:rPr lang="fr-FR" dirty="0" err="1"/>
              <a:t>doxycycline</a:t>
            </a:r>
            <a:r>
              <a:rPr lang="fr-FR" dirty="0"/>
              <a:t> 100 mg x 2 + métronidazole 500 mg x 3 pdt 14 jours </a:t>
            </a:r>
          </a:p>
          <a:p>
            <a:pPr lvl="1"/>
            <a:r>
              <a:rPr lang="fr-FR" dirty="0"/>
              <a:t>Si ATO &gt; 3-4 cm, drainage 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58441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B45A142-4255-493C-8284-5D566C121B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xmlns="" id="{B1DBC38E-68BE-6C49-89A0-8DE07EB81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237" y="914400"/>
            <a:ext cx="3657600" cy="2887579"/>
          </a:xfrm>
        </p:spPr>
        <p:txBody>
          <a:bodyPr>
            <a:normAutofit/>
          </a:bodyPr>
          <a:lstStyle/>
          <a:p>
            <a:r>
              <a:rPr lang="fr-FR" sz="4800">
                <a:solidFill>
                  <a:srgbClr val="FFFFFF"/>
                </a:solidFill>
              </a:rPr>
              <a:t>Enceinte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xmlns="" id="{76DD7806-2DCF-8C4A-BEA4-3884C27639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237" y="4170501"/>
            <a:ext cx="3657600" cy="1525597"/>
          </a:xfrm>
        </p:spPr>
        <p:txBody>
          <a:bodyPr>
            <a:normAutofit/>
          </a:bodyPr>
          <a:lstStyle/>
          <a:p>
            <a:r>
              <a:rPr lang="fr-FR" sz="2000">
                <a:solidFill>
                  <a:srgbClr val="FFFFFF"/>
                </a:solidFill>
              </a:rPr>
              <a:t>NPO groupe sanguin-Rh</a:t>
            </a:r>
          </a:p>
          <a:p>
            <a:r>
              <a:rPr lang="fr-FR" sz="2000">
                <a:solidFill>
                  <a:srgbClr val="FFFFFF"/>
                </a:solidFill>
              </a:rPr>
              <a:t>+/- Rhophylac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38FB9660-F42F-4313-BBC4-47C007FE48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plancher, fille, intérieur, personne&#10;&#10;Description générée automatiquement">
            <a:extLst>
              <a:ext uri="{FF2B5EF4-FFF2-40B4-BE49-F238E27FC236}">
                <a16:creationId xmlns:a16="http://schemas.microsoft.com/office/drawing/2014/main" xmlns="" id="{A5D6E56B-C9BE-5742-8579-DEC547C9A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22" y="926240"/>
            <a:ext cx="6553545" cy="501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1472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2285737-90EE-47DC-AC80-8AE156B119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57BDC17-F1B3-455F-BBF1-680AA1F25C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xmlns="" id="{64E2FA9A-FEF7-4501-B0EB-5E45EDD217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xmlns="" id="{BC38192B-B4CB-47D4-A3B1-10010247F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xmlns="" id="{96330E33-E171-4B0F-82B5-AF7230399B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xmlns="" id="{332B1723-69BF-42D7-B757-0FA059E152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xmlns="" id="{F115D62D-1E96-48D1-A78D-D370A0BFB9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xmlns="" id="{91C2876A-169D-4822-A766-C00578C88B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7E290DD-B4FE-3D47-8B23-4AC305298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CAT en cas de GLI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FCFC0E9C-2E66-4AED-ABC7-1B96682CD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71502589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630096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xmlns="" id="{CD81EAF5-A1F6-FD4E-8243-4CF7A6DE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fr-FR">
                <a:solidFill>
                  <a:schemeClr val="accent1"/>
                </a:solidFill>
              </a:rPr>
              <a:t>GEU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xmlns="" id="{6020D5A3-577B-764E-BE1D-C977EAB0F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 fontScale="85000" lnSpcReduction="10000"/>
          </a:bodyPr>
          <a:lstStyle/>
          <a:p>
            <a:r>
              <a:rPr lang="fr-FR" sz="1500" dirty="0"/>
              <a:t>Terrain/anamnèse : </a:t>
            </a:r>
          </a:p>
          <a:p>
            <a:pPr lvl="1"/>
            <a:r>
              <a:rPr lang="fr-FR" sz="1500" dirty="0"/>
              <a:t>ATCD GEU, IGH</a:t>
            </a:r>
          </a:p>
          <a:p>
            <a:pPr lvl="1"/>
            <a:r>
              <a:rPr lang="fr-FR" sz="1500" dirty="0"/>
              <a:t>PMA</a:t>
            </a:r>
          </a:p>
          <a:p>
            <a:r>
              <a:rPr lang="fr-FR" sz="1500" dirty="0"/>
              <a:t>Clinique :</a:t>
            </a:r>
          </a:p>
          <a:p>
            <a:pPr lvl="1"/>
            <a:r>
              <a:rPr lang="fr-FR" sz="1500" dirty="0"/>
              <a:t>Très variable </a:t>
            </a:r>
          </a:p>
          <a:p>
            <a:pPr lvl="1"/>
            <a:r>
              <a:rPr lang="fr-FR" sz="1500" dirty="0"/>
              <a:t>Stabilité hémodynamique -&gt; tachycardie à TA conservée -&gt; hypotension artérielle</a:t>
            </a:r>
          </a:p>
          <a:p>
            <a:pPr lvl="1"/>
            <a:r>
              <a:rPr lang="fr-FR" sz="1500" dirty="0"/>
              <a:t>Aucune douleur abdominale -&gt; douleur intense </a:t>
            </a:r>
          </a:p>
          <a:p>
            <a:pPr lvl="1"/>
            <a:r>
              <a:rPr lang="fr-FR" sz="1500" dirty="0"/>
              <a:t>Scapulalgie, malaises </a:t>
            </a:r>
          </a:p>
          <a:p>
            <a:pPr lvl="1"/>
            <a:r>
              <a:rPr lang="fr-FR" sz="1500" dirty="0"/>
              <a:t>MTR « classiques » de faible abondance, sépia</a:t>
            </a:r>
          </a:p>
          <a:p>
            <a:pPr lvl="2"/>
            <a:r>
              <a:rPr lang="fr-FR" sz="1500" dirty="0"/>
              <a:t>Pas de MTR -&gt; MTR abondantes de sang rouge </a:t>
            </a:r>
          </a:p>
          <a:p>
            <a:r>
              <a:rPr lang="fr-FR" sz="1500" dirty="0"/>
              <a:t>Paraclinique : </a:t>
            </a:r>
          </a:p>
          <a:p>
            <a:pPr lvl="1"/>
            <a:r>
              <a:rPr lang="fr-FR" sz="1500" dirty="0"/>
              <a:t>HCG positif : stagnation ou mauvaise cinétique (augmentation &lt; x 2 toutes les 48 heures)</a:t>
            </a:r>
          </a:p>
          <a:p>
            <a:pPr lvl="1"/>
            <a:r>
              <a:rPr lang="fr-FR" sz="1500" dirty="0"/>
              <a:t>Bilan </a:t>
            </a:r>
            <a:r>
              <a:rPr lang="fr-FR" sz="1500" dirty="0" err="1"/>
              <a:t>pré-opératoire</a:t>
            </a:r>
            <a:r>
              <a:rPr lang="fr-FR" sz="1500" dirty="0"/>
              <a:t> : NFS, hémostase, groupe sanguin, RAI</a:t>
            </a:r>
          </a:p>
          <a:p>
            <a:pPr lvl="1"/>
            <a:r>
              <a:rPr lang="fr-FR" sz="1500" dirty="0"/>
              <a:t>Bilan pré-méthotrexate : NFS, ionogramme sanguin-urée-créatinine, bilan hépatique</a:t>
            </a:r>
          </a:p>
          <a:p>
            <a:pPr lvl="1"/>
            <a:r>
              <a:rPr lang="fr-FR" sz="1500" dirty="0"/>
              <a:t>Échographie : vacuité utérine ou </a:t>
            </a:r>
            <a:r>
              <a:rPr lang="fr-FR" sz="1500" dirty="0" err="1"/>
              <a:t>hématométrie</a:t>
            </a:r>
            <a:r>
              <a:rPr lang="fr-FR" sz="1500" dirty="0"/>
              <a:t>, MLU  voire GEU, épanchement pelvien +/- du Morrison</a:t>
            </a:r>
          </a:p>
          <a:p>
            <a:r>
              <a:rPr lang="fr-FR" sz="1500" dirty="0"/>
              <a:t>CAT :</a:t>
            </a:r>
          </a:p>
          <a:p>
            <a:pPr lvl="1"/>
            <a:r>
              <a:rPr lang="fr-FR" sz="1500" dirty="0"/>
              <a:t>Info IDG/CDG</a:t>
            </a:r>
          </a:p>
          <a:p>
            <a:pPr lvl="1"/>
            <a:r>
              <a:rPr lang="fr-FR" sz="1500" dirty="0"/>
              <a:t>Si rompue : perfusion, remplissage vasculaire, commande CGR, antalgiques, </a:t>
            </a:r>
            <a:r>
              <a:rPr lang="fr-FR" sz="1500" dirty="0" err="1"/>
              <a:t>àjeun</a:t>
            </a:r>
            <a:endParaRPr lang="fr-FR" sz="1500" dirty="0"/>
          </a:p>
          <a:p>
            <a:pPr lvl="1"/>
            <a:r>
              <a:rPr lang="fr-FR" sz="1500" dirty="0"/>
              <a:t>Sinon : surveillance ou </a:t>
            </a:r>
            <a:r>
              <a:rPr lang="fr-FR" sz="1500" dirty="0" err="1"/>
              <a:t>ttt</a:t>
            </a:r>
            <a:r>
              <a:rPr lang="fr-FR" sz="1500" dirty="0"/>
              <a:t> médical</a:t>
            </a:r>
          </a:p>
          <a:p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xmlns="" val="79390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4A5002F-B7CD-DC4E-B416-45C112456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GEU, traitements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003AED8E-669C-0E4B-B225-5AEA17CF4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Médical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56997513-FADB-7343-BFB6-816D440FE5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Méthotrexate </a:t>
            </a:r>
          </a:p>
          <a:p>
            <a:r>
              <a:rPr lang="fr-FR" dirty="0"/>
              <a:t>Contre-indications</a:t>
            </a:r>
          </a:p>
          <a:p>
            <a:pPr lvl="1"/>
            <a:r>
              <a:rPr lang="fr-FR" dirty="0"/>
              <a:t>GEU rompue, instabilité hémodynamique </a:t>
            </a:r>
          </a:p>
          <a:p>
            <a:pPr lvl="1"/>
            <a:r>
              <a:rPr lang="fr-FR" dirty="0"/>
              <a:t>GEU ACF +</a:t>
            </a:r>
          </a:p>
          <a:p>
            <a:pPr lvl="1"/>
            <a:r>
              <a:rPr lang="fr-FR" dirty="0"/>
              <a:t>HCG élevées &gt; 5000</a:t>
            </a:r>
          </a:p>
          <a:p>
            <a:pPr lvl="1"/>
            <a:r>
              <a:rPr lang="fr-FR" dirty="0"/>
              <a:t>Impossibilité de suivi</a:t>
            </a:r>
          </a:p>
          <a:p>
            <a:r>
              <a:rPr lang="fr-FR" dirty="0"/>
              <a:t>Surveillance HCG </a:t>
            </a:r>
          </a:p>
          <a:p>
            <a:pPr lvl="1"/>
            <a:r>
              <a:rPr lang="fr-FR" dirty="0"/>
              <a:t>J4, J7 puis 1/semaine jusqu’à négativation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BE1DFDD2-9BE3-284B-BF2E-48B1EDD01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Chirurgical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36DA2426-00BB-5147-AE00-D5301E02F50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err="1"/>
              <a:t>Coelioscopie</a:t>
            </a:r>
            <a:r>
              <a:rPr lang="fr-FR" dirty="0"/>
              <a:t> : </a:t>
            </a:r>
            <a:r>
              <a:rPr lang="fr-FR" dirty="0" err="1"/>
              <a:t>salpingectomie</a:t>
            </a:r>
            <a:r>
              <a:rPr lang="fr-FR" dirty="0"/>
              <a:t>, </a:t>
            </a:r>
            <a:r>
              <a:rPr lang="fr-FR" dirty="0" err="1"/>
              <a:t>salpingotomie</a:t>
            </a:r>
            <a:endParaRPr lang="fr-FR" dirty="0"/>
          </a:p>
          <a:p>
            <a:r>
              <a:rPr lang="fr-FR" dirty="0"/>
              <a:t>Info sur le risque de </a:t>
            </a:r>
            <a:r>
              <a:rPr lang="fr-FR" dirty="0" err="1"/>
              <a:t>salpingectomie</a:t>
            </a:r>
            <a:r>
              <a:rPr lang="fr-FR" dirty="0"/>
              <a:t>, </a:t>
            </a:r>
            <a:r>
              <a:rPr lang="fr-FR" dirty="0" err="1"/>
              <a:t>laparoconversion</a:t>
            </a:r>
            <a:r>
              <a:rPr lang="fr-FR" dirty="0"/>
              <a:t>, transfusion</a:t>
            </a:r>
          </a:p>
        </p:txBody>
      </p:sp>
    </p:spTree>
    <p:extLst>
      <p:ext uri="{BB962C8B-B14F-4D97-AF65-F5344CB8AC3E}">
        <p14:creationId xmlns:p14="http://schemas.microsoft.com/office/powerpoint/2010/main" xmlns="" val="2291261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42285737-90EE-47DC-AC80-8AE156B119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B57BDC17-F1B3-455F-BBF1-680AA1F25C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xmlns="" id="{64E2FA9A-FEF7-4501-B0EB-5E45EDD217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BC38192B-B4CB-47D4-A3B1-10010247F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xmlns="" id="{96330E33-E171-4B0F-82B5-AF7230399B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xmlns="" id="{332B1723-69BF-42D7-B757-0FA059E152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xmlns="" id="{F115D62D-1E96-48D1-A78D-D370A0BFB9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xmlns="" id="{91C2876A-169D-4822-A766-C00578C88B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xmlns="" id="{E2A07767-CAC8-2745-94EB-E0663384D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GIU</a:t>
            </a:r>
          </a:p>
        </p:txBody>
      </p:sp>
      <p:graphicFrame>
        <p:nvGraphicFramePr>
          <p:cNvPr id="10" name="Espace réservé du contenu 7">
            <a:extLst>
              <a:ext uri="{FF2B5EF4-FFF2-40B4-BE49-F238E27FC236}">
                <a16:creationId xmlns:a16="http://schemas.microsoft.com/office/drawing/2014/main" xmlns="" id="{7F1C8AEE-89D1-4066-B9D4-1CBF024791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8539064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622998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50A869-B1AB-794C-BD19-6A33834BD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1523365"/>
            <a:ext cx="3825240" cy="1325563"/>
          </a:xfrm>
        </p:spPr>
        <p:txBody>
          <a:bodyPr>
            <a:normAutofit/>
          </a:bodyPr>
          <a:lstStyle/>
          <a:p>
            <a:r>
              <a:rPr lang="fr-FR" sz="4000"/>
              <a:t>Grossesse arrêtée </a:t>
            </a:r>
            <a:endParaRPr lang="fr-FR" sz="4000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8CC606FD-60FD-9E42-B611-A7E975B743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3933" y="149871"/>
            <a:ext cx="7284587" cy="6582332"/>
          </a:xfrm>
        </p:spPr>
      </p:pic>
    </p:spTree>
    <p:extLst>
      <p:ext uri="{BB962C8B-B14F-4D97-AF65-F5344CB8AC3E}">
        <p14:creationId xmlns:p14="http://schemas.microsoft.com/office/powerpoint/2010/main" xmlns="" val="2116217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8E08DF0-313E-E84F-8ED6-2939FA80A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75765"/>
            <a:ext cx="3733800" cy="1325563"/>
          </a:xfrm>
        </p:spPr>
        <p:txBody>
          <a:bodyPr/>
          <a:lstStyle/>
          <a:p>
            <a:r>
              <a:rPr lang="fr-FR" dirty="0"/>
              <a:t>Grossesse arrêtée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B9F05AF4-9B2E-4D40-854A-486C44D679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8441" y="141180"/>
            <a:ext cx="7506319" cy="6716820"/>
          </a:xfrm>
        </p:spPr>
      </p:pic>
    </p:spTree>
    <p:extLst>
      <p:ext uri="{BB962C8B-B14F-4D97-AF65-F5344CB8AC3E}">
        <p14:creationId xmlns:p14="http://schemas.microsoft.com/office/powerpoint/2010/main" xmlns="" val="3046924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D9AE17F-D321-8247-8D18-1FB114D3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Grossesse arrêtée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8DA42998-8155-4F21-8D91-B6C3DD3896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370468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08516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C36C34-2BBB-1345-A73D-0D76DDF12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Môle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5098EBFD-FE1E-3D43-A493-AD378919E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884" y="1825625"/>
            <a:ext cx="7384915" cy="4351338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Clinique </a:t>
            </a:r>
          </a:p>
          <a:p>
            <a:pPr lvl="1"/>
            <a:r>
              <a:rPr lang="fr-FR" dirty="0"/>
              <a:t>Exacerbation des signes de grossesse</a:t>
            </a:r>
          </a:p>
          <a:p>
            <a:r>
              <a:rPr lang="fr-FR" dirty="0"/>
              <a:t>Paraclinique </a:t>
            </a:r>
          </a:p>
          <a:p>
            <a:pPr lvl="1"/>
            <a:r>
              <a:rPr lang="fr-FR" dirty="0"/>
              <a:t>HCG anormalement élevés</a:t>
            </a:r>
          </a:p>
          <a:p>
            <a:pPr lvl="1"/>
            <a:r>
              <a:rPr lang="fr-FR" dirty="0"/>
              <a:t>Bilan </a:t>
            </a:r>
            <a:r>
              <a:rPr lang="fr-FR" dirty="0" err="1"/>
              <a:t>pré-opératoire</a:t>
            </a:r>
            <a:endParaRPr lang="fr-FR" dirty="0"/>
          </a:p>
          <a:p>
            <a:r>
              <a:rPr lang="fr-FR" dirty="0"/>
              <a:t>Echographie</a:t>
            </a:r>
          </a:p>
          <a:p>
            <a:pPr lvl="1"/>
            <a:r>
              <a:rPr lang="fr-FR" dirty="0"/>
              <a:t>Image en « tempête de neige »</a:t>
            </a:r>
          </a:p>
          <a:p>
            <a:pPr lvl="1"/>
            <a:r>
              <a:rPr lang="fr-FR" dirty="0"/>
              <a:t>Môle </a:t>
            </a:r>
            <a:r>
              <a:rPr lang="fr-FR" dirty="0" err="1"/>
              <a:t>embryonnée</a:t>
            </a:r>
            <a:r>
              <a:rPr lang="fr-FR" dirty="0"/>
              <a:t> possible</a:t>
            </a:r>
          </a:p>
          <a:p>
            <a:r>
              <a:rPr lang="fr-FR" dirty="0"/>
              <a:t>Traitement </a:t>
            </a:r>
          </a:p>
          <a:p>
            <a:pPr lvl="1"/>
            <a:r>
              <a:rPr lang="fr-FR" dirty="0"/>
              <a:t>Aspiration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D7F11AD-D755-8740-BCD8-465F6036299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681163"/>
            <a:ext cx="5157788" cy="823912"/>
          </a:xfrm>
        </p:spPr>
        <p:txBody>
          <a:bodyPr/>
          <a:lstStyle/>
          <a:p>
            <a:r>
              <a:rPr lang="fr-FR" dirty="0"/>
              <a:t>Urgence diagnostique</a:t>
            </a:r>
          </a:p>
        </p:txBody>
      </p:sp>
    </p:spTree>
    <p:extLst>
      <p:ext uri="{BB962C8B-B14F-4D97-AF65-F5344CB8AC3E}">
        <p14:creationId xmlns:p14="http://schemas.microsoft.com/office/powerpoint/2010/main" xmlns="" val="2886962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xmlns="" id="{14BDC3F5-9198-6F46-847B-3DB01BD9A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fr-FR">
                <a:solidFill>
                  <a:schemeClr val="accent1"/>
                </a:solidFill>
              </a:rPr>
              <a:t>Après 14 SA 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xmlns="" id="{638E29DE-D001-DF4C-B630-8FA8D6003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fr-FR" sz="2400"/>
              <a:t>Gestion jusqu’à 24-28 SA en fonction des maternités </a:t>
            </a:r>
          </a:p>
          <a:p>
            <a:r>
              <a:rPr lang="fr-FR" sz="2400"/>
              <a:t>Attention à TA/BU</a:t>
            </a:r>
          </a:p>
          <a:p>
            <a:r>
              <a:rPr lang="fr-FR" sz="2400"/>
              <a:t>Echographie cervicale facile, quasi-systématique</a:t>
            </a:r>
          </a:p>
          <a:p>
            <a:r>
              <a:rPr lang="fr-FR" sz="2400"/>
              <a:t>Avis IDG/CDG facile </a:t>
            </a:r>
          </a:p>
        </p:txBody>
      </p:sp>
    </p:spTree>
    <p:extLst>
      <p:ext uri="{BB962C8B-B14F-4D97-AF65-F5344CB8AC3E}">
        <p14:creationId xmlns:p14="http://schemas.microsoft.com/office/powerpoint/2010/main" xmlns="" val="3280267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 descr="Une image contenant extérieur, ciel, bâtiment, route&#10;&#10;Description générée automatiquement">
            <a:extLst>
              <a:ext uri="{FF2B5EF4-FFF2-40B4-BE49-F238E27FC236}">
                <a16:creationId xmlns:a16="http://schemas.microsoft.com/office/drawing/2014/main" xmlns="" id="{1D0C0115-4D3D-2440-8934-633386932E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/>
          </a:blip>
          <a:srcRect t="12171" b="1307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xmlns="" id="{2E4F4F08-D45C-1048-A3E5-46760D1241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En médecine générale ou aux urgences générales </a:t>
            </a:r>
          </a:p>
        </p:txBody>
      </p:sp>
    </p:spTree>
    <p:extLst>
      <p:ext uri="{BB962C8B-B14F-4D97-AF65-F5344CB8AC3E}">
        <p14:creationId xmlns:p14="http://schemas.microsoft.com/office/powerpoint/2010/main" xmlns="" val="1758227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854E4AA-241B-384E-8B5E-E674BB41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 les urgences générales </a:t>
            </a:r>
            <a:br>
              <a:rPr lang="fr-FR" dirty="0"/>
            </a:br>
            <a:r>
              <a:rPr lang="fr-FR" sz="2700" dirty="0"/>
              <a:t>Ne pas hésiter à appeler pour demander un avis!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ADE80BD-580A-F143-85B7-DEE36684D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22519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Pas besoin d’envoyer aux urgences gynécologiques </a:t>
            </a:r>
          </a:p>
          <a:p>
            <a:pPr lvl="1"/>
            <a:r>
              <a:rPr lang="fr-FR" dirty="0"/>
              <a:t>En 1</a:t>
            </a:r>
            <a:r>
              <a:rPr lang="fr-FR" baseline="30000" dirty="0"/>
              <a:t>ère</a:t>
            </a:r>
            <a:r>
              <a:rPr lang="fr-FR" dirty="0"/>
              <a:t> intention : saignements de la patiente âgée (vérifier hématurie!)</a:t>
            </a:r>
          </a:p>
          <a:p>
            <a:pPr lvl="1"/>
            <a:r>
              <a:rPr lang="fr-FR" dirty="0"/>
              <a:t>Tout « kyste ovarien » diagnostiqué au scanner (kyste si &gt; 3 cm)</a:t>
            </a:r>
          </a:p>
          <a:p>
            <a:pPr lvl="1"/>
            <a:r>
              <a:rPr lang="fr-FR" dirty="0"/>
              <a:t>Toute douleur abdominale sans étiologie et sans signe de gravité</a:t>
            </a:r>
          </a:p>
          <a:p>
            <a:pPr lvl="1"/>
            <a:r>
              <a:rPr lang="fr-FR" dirty="0"/>
              <a:t>Douleur en FID fébrile et/ou </a:t>
            </a:r>
            <a:r>
              <a:rPr lang="fr-FR" dirty="0" err="1"/>
              <a:t>sd</a:t>
            </a:r>
            <a:r>
              <a:rPr lang="fr-FR" dirty="0"/>
              <a:t> </a:t>
            </a:r>
            <a:r>
              <a:rPr lang="fr-FR" dirty="0" err="1"/>
              <a:t>infl</a:t>
            </a:r>
            <a:r>
              <a:rPr lang="fr-FR" dirty="0"/>
              <a:t> bio</a:t>
            </a:r>
          </a:p>
          <a:p>
            <a:pPr lvl="1"/>
            <a:r>
              <a:rPr lang="fr-FR" dirty="0"/>
              <a:t>Toute pathologie non gynécologique </a:t>
            </a:r>
          </a:p>
          <a:p>
            <a:pPr lvl="2"/>
            <a:r>
              <a:rPr lang="fr-FR" dirty="0"/>
              <a:t>De la femme enceinte </a:t>
            </a:r>
          </a:p>
          <a:p>
            <a:pPr lvl="3"/>
            <a:r>
              <a:rPr lang="fr-FR" dirty="0"/>
              <a:t>Ex : luxation d’épaule</a:t>
            </a:r>
          </a:p>
          <a:p>
            <a:pPr lvl="2"/>
            <a:r>
              <a:rPr lang="fr-FR" dirty="0"/>
              <a:t>De la femme qui a ses règles </a:t>
            </a:r>
          </a:p>
          <a:p>
            <a:pPr lvl="3"/>
            <a:r>
              <a:rPr lang="fr-FR" dirty="0"/>
              <a:t>Ex : gastro-entérite « qui saigne »</a:t>
            </a:r>
          </a:p>
          <a:p>
            <a:r>
              <a:rPr lang="fr-FR" dirty="0"/>
              <a:t>Avis gynécologique :</a:t>
            </a:r>
          </a:p>
          <a:p>
            <a:pPr lvl="1"/>
            <a:r>
              <a:rPr lang="fr-FR" dirty="0"/>
              <a:t>Facile pour la femme enceinte &gt; 14 SA</a:t>
            </a:r>
          </a:p>
          <a:p>
            <a:pPr lvl="1"/>
            <a:r>
              <a:rPr lang="fr-FR" dirty="0"/>
              <a:t>HCG + et GLI</a:t>
            </a:r>
          </a:p>
          <a:p>
            <a:pPr lvl="1"/>
            <a:r>
              <a:rPr lang="fr-FR" dirty="0"/>
              <a:t>IGH</a:t>
            </a:r>
          </a:p>
          <a:p>
            <a:pPr lvl="1"/>
            <a:r>
              <a:rPr lang="fr-FR" dirty="0"/>
              <a:t>MTR abondantes </a:t>
            </a:r>
          </a:p>
          <a:p>
            <a:pPr lvl="1"/>
            <a:r>
              <a:rPr lang="fr-FR" dirty="0"/>
              <a:t>Suspicion de torsion d’annexe : sans titration morphinique </a:t>
            </a:r>
          </a:p>
          <a:p>
            <a:r>
              <a:rPr lang="fr-FR" dirty="0"/>
              <a:t>Pour les traitements chez les femmes enceintes ou allaitantes : CRAT</a:t>
            </a:r>
          </a:p>
        </p:txBody>
      </p:sp>
    </p:spTree>
    <p:extLst>
      <p:ext uri="{BB962C8B-B14F-4D97-AF65-F5344CB8AC3E}">
        <p14:creationId xmlns:p14="http://schemas.microsoft.com/office/powerpoint/2010/main" xmlns="" val="4254587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0A96D34D-BD14-3847-BBDE-DFF756371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64" y="963877"/>
            <a:ext cx="4010998" cy="4930246"/>
          </a:xfrm>
        </p:spPr>
        <p:txBody>
          <a:bodyPr>
            <a:normAutofit/>
          </a:bodyPr>
          <a:lstStyle/>
          <a:p>
            <a:pPr algn="r"/>
            <a:r>
              <a:rPr lang="fr-FR" dirty="0">
                <a:solidFill>
                  <a:schemeClr val="accent1"/>
                </a:solidFill>
              </a:rPr>
              <a:t>Au-delà de 14 SA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B85FE8-FE3D-7E44-A8E3-F00B21901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fr-FR" sz="2400"/>
              <a:t>Avis gynécologique en cas de :</a:t>
            </a:r>
          </a:p>
          <a:p>
            <a:pPr lvl="1"/>
            <a:r>
              <a:rPr lang="fr-FR" dirty="0"/>
              <a:t>Douleurs abdominales </a:t>
            </a:r>
          </a:p>
          <a:p>
            <a:pPr lvl="1"/>
            <a:r>
              <a:rPr lang="fr-FR" dirty="0"/>
              <a:t>Pesanteur pelvienne </a:t>
            </a:r>
          </a:p>
          <a:p>
            <a:pPr lvl="1"/>
            <a:r>
              <a:rPr lang="fr-FR" dirty="0"/>
              <a:t>Métrorragies </a:t>
            </a:r>
          </a:p>
          <a:p>
            <a:pPr lvl="1"/>
            <a:r>
              <a:rPr lang="fr-FR" dirty="0"/>
              <a:t>Perte de liquide </a:t>
            </a:r>
          </a:p>
          <a:p>
            <a:pPr lvl="1"/>
            <a:r>
              <a:rPr lang="fr-FR" dirty="0"/>
              <a:t>Diminution des MAF</a:t>
            </a:r>
          </a:p>
          <a:p>
            <a:pPr lvl="1"/>
            <a:r>
              <a:rPr lang="fr-FR" dirty="0"/>
              <a:t>HTA </a:t>
            </a:r>
          </a:p>
          <a:p>
            <a:pPr lvl="1"/>
            <a:r>
              <a:rPr lang="fr-FR" dirty="0"/>
              <a:t>Céphalée atypique</a:t>
            </a:r>
          </a:p>
          <a:p>
            <a:pPr lvl="1"/>
            <a:r>
              <a:rPr lang="fr-FR" dirty="0"/>
              <a:t>Traumatisme abdomino-pelvien</a:t>
            </a:r>
          </a:p>
          <a:p>
            <a:pPr lvl="1"/>
            <a:r>
              <a:rPr lang="fr-FR" dirty="0"/>
              <a:t>Fièvre </a:t>
            </a:r>
          </a:p>
          <a:p>
            <a:pPr lvl="1"/>
            <a:r>
              <a:rPr lang="fr-FR" dirty="0"/>
              <a:t>Prurit </a:t>
            </a:r>
          </a:p>
        </p:txBody>
      </p:sp>
    </p:spTree>
    <p:extLst>
      <p:ext uri="{BB962C8B-B14F-4D97-AF65-F5344CB8AC3E}">
        <p14:creationId xmlns:p14="http://schemas.microsoft.com/office/powerpoint/2010/main" xmlns="" val="906208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23AC064-BC96-4F32-8AE1-B2FD387548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BFE1F1C2-3324-7647-8C50-02BFC45ED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Accouchement inopiné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7E7C77BC-7138-40B1-A15B-20F57A4946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B73443E3-0920-9A4D-AD22-DF0D48324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5297" y="2509911"/>
            <a:ext cx="6246307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2205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F003A36-4085-6D48-BC44-CBAC4EC1F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Pas de panique!</a:t>
            </a:r>
          </a:p>
        </p:txBody>
      </p:sp>
      <p:pic>
        <p:nvPicPr>
          <p:cNvPr id="7" name="Espace réservé du contenu 6" descr="Une image contenant texte&#10;&#10;Description générée automatiquement">
            <a:extLst>
              <a:ext uri="{FF2B5EF4-FFF2-40B4-BE49-F238E27FC236}">
                <a16:creationId xmlns:a16="http://schemas.microsoft.com/office/drawing/2014/main" xmlns="" id="{2F2130BD-22F9-A64F-BC0F-33CD905712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92596" y="1825625"/>
            <a:ext cx="4672808" cy="4351338"/>
          </a:xfrm>
        </p:spPr>
      </p:pic>
      <p:pic>
        <p:nvPicPr>
          <p:cNvPr id="9" name="Espace réservé du contenu 8" descr="Une image contenant dessin au trait&#10;&#10;Description générée automatiquement">
            <a:extLst>
              <a:ext uri="{FF2B5EF4-FFF2-40B4-BE49-F238E27FC236}">
                <a16:creationId xmlns:a16="http://schemas.microsoft.com/office/drawing/2014/main" xmlns="" id="{DE3CD588-D3D0-614A-A1FA-7A5A7ED6DD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897300"/>
            <a:ext cx="5181600" cy="4207987"/>
          </a:xfrm>
        </p:spPr>
      </p:pic>
    </p:spTree>
    <p:extLst>
      <p:ext uri="{BB962C8B-B14F-4D97-AF65-F5344CB8AC3E}">
        <p14:creationId xmlns:p14="http://schemas.microsoft.com/office/powerpoint/2010/main" xmlns="" val="21075756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xmlns="" id="{59F04C9A-8E4A-E74F-96CC-933CB69C5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dirty="0"/>
              <a:t>Accouchement normal en présentation du sommet</a:t>
            </a:r>
            <a:r>
              <a:rPr lang="fr-FR" dirty="0"/>
              <a:t/>
            </a:r>
            <a:br>
              <a:rPr lang="fr-FR" dirty="0"/>
            </a:br>
            <a:r>
              <a:rPr lang="fr-FR" sz="2700" dirty="0"/>
              <a:t>Pratique de l’accouchement (5</a:t>
            </a:r>
            <a:r>
              <a:rPr lang="fr-FR" sz="2700" baseline="30000" dirty="0"/>
              <a:t>ème</a:t>
            </a:r>
            <a:r>
              <a:rPr lang="fr-FR" sz="2700" dirty="0"/>
              <a:t> édition) 2011</a:t>
            </a:r>
            <a:br>
              <a:rPr lang="fr-FR" sz="2700" dirty="0"/>
            </a:br>
            <a:r>
              <a:rPr lang="fr-FR" sz="2700" dirty="0"/>
              <a:t>J. </a:t>
            </a:r>
            <a:r>
              <a:rPr lang="fr-FR" sz="2700" dirty="0" err="1"/>
              <a:t>Lansac</a:t>
            </a:r>
            <a:r>
              <a:rPr lang="fr-FR" sz="2700" dirty="0"/>
              <a:t>, H. </a:t>
            </a:r>
            <a:r>
              <a:rPr lang="fr-FR" sz="2700" dirty="0" err="1"/>
              <a:t>Marret</a:t>
            </a:r>
            <a:endParaRPr lang="fr-FR" sz="2700" dirty="0"/>
          </a:p>
        </p:txBody>
      </p:sp>
      <p:pic>
        <p:nvPicPr>
          <p:cNvPr id="8" name="Espace réservé du contenu 7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xmlns="" id="{A2D28277-D221-3F4D-963C-F0E86DE1DC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76169"/>
            <a:ext cx="10515600" cy="3850249"/>
          </a:xfrm>
        </p:spPr>
      </p:pic>
    </p:spTree>
    <p:extLst>
      <p:ext uri="{BB962C8B-B14F-4D97-AF65-F5344CB8AC3E}">
        <p14:creationId xmlns:p14="http://schemas.microsoft.com/office/powerpoint/2010/main" xmlns="" val="13702989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63CE131-DE4B-1D4D-AF9A-408D1DAA2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dirty="0">
                <a:solidFill>
                  <a:prstClr val="black"/>
                </a:solidFill>
              </a:rPr>
              <a:t>Accouchement normal en présentation du sommet</a:t>
            </a:r>
            <a:r>
              <a:rPr lang="fr-FR" dirty="0">
                <a:solidFill>
                  <a:prstClr val="black"/>
                </a:solidFill>
              </a:rPr>
              <a:t/>
            </a:r>
            <a:br>
              <a:rPr lang="fr-FR" dirty="0">
                <a:solidFill>
                  <a:prstClr val="black"/>
                </a:solidFill>
              </a:rPr>
            </a:br>
            <a:r>
              <a:rPr lang="fr-FR" sz="2700" dirty="0">
                <a:solidFill>
                  <a:prstClr val="black"/>
                </a:solidFill>
              </a:rPr>
              <a:t>Pratique de l’accouchement (5</a:t>
            </a:r>
            <a:r>
              <a:rPr lang="fr-FR" sz="2700" baseline="30000" dirty="0">
                <a:solidFill>
                  <a:prstClr val="black"/>
                </a:solidFill>
              </a:rPr>
              <a:t>ème</a:t>
            </a:r>
            <a:r>
              <a:rPr lang="fr-FR" sz="2700" dirty="0">
                <a:solidFill>
                  <a:prstClr val="black"/>
                </a:solidFill>
              </a:rPr>
              <a:t> édition) 2011</a:t>
            </a:r>
            <a:br>
              <a:rPr lang="fr-FR" sz="2700" dirty="0">
                <a:solidFill>
                  <a:prstClr val="black"/>
                </a:solidFill>
              </a:rPr>
            </a:br>
            <a:r>
              <a:rPr lang="fr-FR" sz="2700" dirty="0">
                <a:solidFill>
                  <a:prstClr val="black"/>
                </a:solidFill>
              </a:rPr>
              <a:t>J. </a:t>
            </a:r>
            <a:r>
              <a:rPr lang="fr-FR" sz="2700" dirty="0" err="1">
                <a:solidFill>
                  <a:prstClr val="black"/>
                </a:solidFill>
              </a:rPr>
              <a:t>Lansac</a:t>
            </a:r>
            <a:r>
              <a:rPr lang="fr-FR" sz="2700" dirty="0">
                <a:solidFill>
                  <a:prstClr val="black"/>
                </a:solidFill>
              </a:rPr>
              <a:t>, H. </a:t>
            </a:r>
            <a:r>
              <a:rPr lang="fr-FR" sz="2700" dirty="0" err="1">
                <a:solidFill>
                  <a:prstClr val="black"/>
                </a:solidFill>
              </a:rPr>
              <a:t>Marret</a:t>
            </a:r>
            <a:endParaRPr lang="fr-FR" dirty="0"/>
          </a:p>
        </p:txBody>
      </p:sp>
      <p:pic>
        <p:nvPicPr>
          <p:cNvPr id="5" name="Espace réservé du contenu 4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xmlns="" id="{B254BD9F-D6B4-A747-8C89-2C47E6AEA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7658" y="1825625"/>
            <a:ext cx="6496684" cy="4351338"/>
          </a:xfrm>
        </p:spPr>
      </p:pic>
    </p:spTree>
    <p:extLst>
      <p:ext uri="{BB962C8B-B14F-4D97-AF65-F5344CB8AC3E}">
        <p14:creationId xmlns:p14="http://schemas.microsoft.com/office/powerpoint/2010/main" xmlns="" val="2444791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96FA922-033E-0147-9D52-591C454FB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dirty="0">
                <a:solidFill>
                  <a:prstClr val="black"/>
                </a:solidFill>
              </a:rPr>
              <a:t>Accouchement normal en présentation du sommet</a:t>
            </a:r>
            <a:r>
              <a:rPr lang="fr-FR" dirty="0">
                <a:solidFill>
                  <a:prstClr val="black"/>
                </a:solidFill>
              </a:rPr>
              <a:t/>
            </a:r>
            <a:br>
              <a:rPr lang="fr-FR" dirty="0">
                <a:solidFill>
                  <a:prstClr val="black"/>
                </a:solidFill>
              </a:rPr>
            </a:br>
            <a:r>
              <a:rPr lang="fr-FR" sz="2700" dirty="0">
                <a:solidFill>
                  <a:prstClr val="black"/>
                </a:solidFill>
              </a:rPr>
              <a:t>Pratique de l’accouchement (5</a:t>
            </a:r>
            <a:r>
              <a:rPr lang="fr-FR" sz="2700" baseline="30000" dirty="0">
                <a:solidFill>
                  <a:prstClr val="black"/>
                </a:solidFill>
              </a:rPr>
              <a:t>ème</a:t>
            </a:r>
            <a:r>
              <a:rPr lang="fr-FR" sz="2700" dirty="0">
                <a:solidFill>
                  <a:prstClr val="black"/>
                </a:solidFill>
              </a:rPr>
              <a:t> édition) 2011</a:t>
            </a:r>
            <a:br>
              <a:rPr lang="fr-FR" sz="2700" dirty="0">
                <a:solidFill>
                  <a:prstClr val="black"/>
                </a:solidFill>
              </a:rPr>
            </a:br>
            <a:r>
              <a:rPr lang="fr-FR" sz="2700" dirty="0">
                <a:solidFill>
                  <a:prstClr val="black"/>
                </a:solidFill>
              </a:rPr>
              <a:t>J. </a:t>
            </a:r>
            <a:r>
              <a:rPr lang="fr-FR" sz="2700" dirty="0" err="1">
                <a:solidFill>
                  <a:prstClr val="black"/>
                </a:solidFill>
              </a:rPr>
              <a:t>Lansac</a:t>
            </a:r>
            <a:r>
              <a:rPr lang="fr-FR" sz="2700" dirty="0">
                <a:solidFill>
                  <a:prstClr val="black"/>
                </a:solidFill>
              </a:rPr>
              <a:t>, H. </a:t>
            </a:r>
            <a:r>
              <a:rPr lang="fr-FR" sz="2700" dirty="0" err="1">
                <a:solidFill>
                  <a:prstClr val="black"/>
                </a:solidFill>
              </a:rPr>
              <a:t>Marret</a:t>
            </a:r>
            <a:endParaRPr lang="fr-FR" dirty="0"/>
          </a:p>
        </p:txBody>
      </p:sp>
      <p:pic>
        <p:nvPicPr>
          <p:cNvPr id="5" name="Espace réservé du contenu 4" descr="Une image contenant carte, texte, dessin au trait&#10;&#10;Description générée automatiquement">
            <a:extLst>
              <a:ext uri="{FF2B5EF4-FFF2-40B4-BE49-F238E27FC236}">
                <a16:creationId xmlns:a16="http://schemas.microsoft.com/office/drawing/2014/main" xmlns="" id="{1930D844-5EA0-DA4B-BECD-7A328FBD8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46642"/>
            <a:ext cx="10515600" cy="3509304"/>
          </a:xfrm>
        </p:spPr>
      </p:pic>
    </p:spTree>
    <p:extLst>
      <p:ext uri="{BB962C8B-B14F-4D97-AF65-F5344CB8AC3E}">
        <p14:creationId xmlns:p14="http://schemas.microsoft.com/office/powerpoint/2010/main" xmlns="" val="22093211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D2C4BFA1-2075-4901-9E24-E41D1FDD51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16" name="Oval 5">
              <a:extLst>
                <a:ext uri="{FF2B5EF4-FFF2-40B4-BE49-F238E27FC236}">
                  <a16:creationId xmlns:a16="http://schemas.microsoft.com/office/drawing/2014/main" xmlns="" id="{985A7375-E3AF-4F5C-85AE-17E8832952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F0307F65-8304-4FA8-A841-D4D7625411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8" name="Oval 5">
              <a:extLst>
                <a:ext uri="{FF2B5EF4-FFF2-40B4-BE49-F238E27FC236}">
                  <a16:creationId xmlns:a16="http://schemas.microsoft.com/office/drawing/2014/main" xmlns="" id="{C8B8394C-136F-4E05-A002-D93A5E79CD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53FB2EE-284F-4C87-AB3D-BBF87A9FAB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re 8">
            <a:extLst>
              <a:ext uri="{FF2B5EF4-FFF2-40B4-BE49-F238E27FC236}">
                <a16:creationId xmlns:a16="http://schemas.microsoft.com/office/drawing/2014/main" xmlns="" id="{7CC1BF74-A356-3A40-96A7-7575CAE84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lang="fr-FR" sz="4000">
                <a:solidFill>
                  <a:schemeClr val="bg2"/>
                </a:solidFill>
              </a:rPr>
              <a:t>Et en cabinet ?</a:t>
            </a:r>
          </a:p>
        </p:txBody>
      </p:sp>
    </p:spTree>
    <p:extLst>
      <p:ext uri="{BB962C8B-B14F-4D97-AF65-F5344CB8AC3E}">
        <p14:creationId xmlns:p14="http://schemas.microsoft.com/office/powerpoint/2010/main" xmlns="" val="3616253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Grossesse normale 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382" y="848444"/>
            <a:ext cx="4047843" cy="37929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77615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A65081A-F8E1-4649-9293-CDCDD107B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433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Suivi de grossesse « simple »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94E67F4E-B39E-450A-8A0C-81948D8994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40854433"/>
              </p:ext>
            </p:extLst>
          </p:nvPr>
        </p:nvGraphicFramePr>
        <p:xfrm>
          <a:off x="838200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676527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2285737-90EE-47DC-AC80-8AE156B119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57BDC17-F1B3-455F-BBF1-680AA1F25C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xmlns="" id="{64E2FA9A-FEF7-4501-B0EB-5E45EDD217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xmlns="" id="{BC38192B-B4CB-47D4-A3B1-10010247F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xmlns="" id="{96330E33-E171-4B0F-82B5-AF7230399B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xmlns="" id="{332B1723-69BF-42D7-B757-0FA059E152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xmlns="" id="{F115D62D-1E96-48D1-A78D-D370A0BFB9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xmlns="" id="{91C2876A-169D-4822-A766-C00578C88B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Grossesse normale 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D9B0C3B4-927B-4045-A4B5-24E766795A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02689285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455226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765177" y="264484"/>
            <a:ext cx="4254624" cy="5949280"/>
          </a:xfrm>
        </p:spPr>
        <p:txBody>
          <a:bodyPr>
            <a:noAutofit/>
          </a:bodyPr>
          <a:lstStyle/>
          <a:p>
            <a:r>
              <a:rPr lang="fr-FR" sz="1600" dirty="0"/>
              <a:t>1</a:t>
            </a:r>
            <a:r>
              <a:rPr lang="fr-FR" sz="1600" baseline="30000" dirty="0"/>
              <a:t>ère</a:t>
            </a:r>
            <a:r>
              <a:rPr lang="fr-FR" sz="1600" dirty="0"/>
              <a:t> CS : 10-15 SA </a:t>
            </a:r>
          </a:p>
          <a:p>
            <a:pPr lvl="1"/>
            <a:r>
              <a:rPr lang="fr-FR" sz="1600" dirty="0"/>
              <a:t>Confirmation + datation + déclaration</a:t>
            </a:r>
          </a:p>
          <a:p>
            <a:pPr lvl="1"/>
            <a:r>
              <a:rPr lang="fr-FR" sz="1600" dirty="0"/>
              <a:t>Information, RHD, trisomie 21</a:t>
            </a:r>
          </a:p>
          <a:p>
            <a:pPr lvl="1"/>
            <a:r>
              <a:rPr lang="fr-FR" sz="1600" dirty="0"/>
              <a:t>Échographie T1 avec dosage des marqueurs sériques </a:t>
            </a:r>
          </a:p>
          <a:p>
            <a:pPr lvl="1"/>
            <a:r>
              <a:rPr lang="fr-FR" sz="1600" dirty="0"/>
              <a:t>Examens : NFS, groupe-Rh, RAI, sérologies </a:t>
            </a:r>
            <a:r>
              <a:rPr lang="fr-FR" sz="1600" dirty="0" err="1"/>
              <a:t>toxo</a:t>
            </a:r>
            <a:r>
              <a:rPr lang="fr-FR" sz="1600" dirty="0"/>
              <a:t>, </a:t>
            </a:r>
            <a:r>
              <a:rPr lang="fr-FR" sz="1600" dirty="0" err="1"/>
              <a:t>rub</a:t>
            </a:r>
            <a:r>
              <a:rPr lang="fr-FR" sz="1600" dirty="0"/>
              <a:t>, </a:t>
            </a:r>
            <a:r>
              <a:rPr lang="fr-FR" sz="1600" dirty="0" err="1"/>
              <a:t>syp</a:t>
            </a:r>
            <a:r>
              <a:rPr lang="fr-FR" sz="1600" dirty="0"/>
              <a:t>, VIH 1 et 2, [VHB, VHC]</a:t>
            </a:r>
          </a:p>
          <a:p>
            <a:pPr lvl="1"/>
            <a:r>
              <a:rPr lang="fr-FR" sz="1600" dirty="0"/>
              <a:t>Facultatif : GAJ, électrophorèse de l’HB, FCU, </a:t>
            </a:r>
            <a:r>
              <a:rPr lang="fr-FR" sz="1600" dirty="0" err="1"/>
              <a:t>génotypage</a:t>
            </a:r>
            <a:r>
              <a:rPr lang="fr-FR" sz="1600" dirty="0"/>
              <a:t> </a:t>
            </a:r>
            <a:r>
              <a:rPr lang="fr-FR" sz="1600" dirty="0" err="1"/>
              <a:t>foetal</a:t>
            </a:r>
            <a:endParaRPr lang="fr-FR" sz="1600" dirty="0"/>
          </a:p>
          <a:p>
            <a:r>
              <a:rPr lang="fr-FR" sz="1600" dirty="0"/>
              <a:t>2</a:t>
            </a:r>
            <a:r>
              <a:rPr lang="fr-FR" sz="1600" baseline="30000" dirty="0"/>
              <a:t>ème</a:t>
            </a:r>
            <a:r>
              <a:rPr lang="fr-FR" sz="1600" dirty="0"/>
              <a:t> CS : 16-20 SA</a:t>
            </a:r>
          </a:p>
          <a:p>
            <a:pPr lvl="1"/>
            <a:r>
              <a:rPr lang="fr-FR" sz="1600" dirty="0"/>
              <a:t>Récupérer MSM T21 ou faire marqueurs T2</a:t>
            </a:r>
          </a:p>
          <a:p>
            <a:pPr lvl="1"/>
            <a:r>
              <a:rPr lang="fr-FR" sz="1600" dirty="0"/>
              <a:t>Prescription écho T2</a:t>
            </a:r>
          </a:p>
          <a:p>
            <a:r>
              <a:rPr lang="fr-FR" sz="1600" dirty="0"/>
              <a:t>3</a:t>
            </a:r>
            <a:r>
              <a:rPr lang="fr-FR" sz="1600" baseline="30000" dirty="0"/>
              <a:t>ème</a:t>
            </a:r>
            <a:r>
              <a:rPr lang="fr-FR" sz="1600" dirty="0"/>
              <a:t> CS  : 21-24 SA </a:t>
            </a:r>
          </a:p>
          <a:p>
            <a:pPr lvl="1"/>
            <a:r>
              <a:rPr lang="fr-FR" sz="1600" dirty="0"/>
              <a:t>Récupérer écho T2</a:t>
            </a:r>
          </a:p>
          <a:p>
            <a:r>
              <a:rPr lang="fr-FR" sz="1600" dirty="0"/>
              <a:t>4</a:t>
            </a:r>
            <a:r>
              <a:rPr lang="fr-FR" sz="1600" baseline="30000" dirty="0"/>
              <a:t>ème</a:t>
            </a:r>
            <a:r>
              <a:rPr lang="fr-FR" sz="1600" dirty="0"/>
              <a:t> CS : 24-28 SA</a:t>
            </a:r>
          </a:p>
          <a:p>
            <a:pPr lvl="1"/>
            <a:r>
              <a:rPr lang="fr-FR" sz="1600" dirty="0"/>
              <a:t>Prescription écho T3</a:t>
            </a:r>
          </a:p>
          <a:p>
            <a:pPr lvl="1"/>
            <a:r>
              <a:rPr lang="fr-FR" sz="1600" dirty="0"/>
              <a:t>Biologie: NFS, Ag </a:t>
            </a:r>
            <a:r>
              <a:rPr lang="fr-FR" sz="1600" dirty="0" err="1"/>
              <a:t>HBs</a:t>
            </a:r>
            <a:endParaRPr lang="fr-FR" sz="1600" dirty="0"/>
          </a:p>
          <a:p>
            <a:pPr lvl="1"/>
            <a:r>
              <a:rPr lang="fr-FR" sz="1600" dirty="0"/>
              <a:t>Dépistage diabète gestationnel par HGPO si FDR et GAJ non faite ou normale </a:t>
            </a:r>
          </a:p>
          <a:p>
            <a:pPr lvl="1"/>
            <a:r>
              <a:rPr lang="fr-FR" sz="1600" dirty="0"/>
              <a:t>Cours de préparation: séances remboursées à 100%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37218" y="1241376"/>
            <a:ext cx="4038600" cy="5616624"/>
          </a:xfrm>
        </p:spPr>
        <p:txBody>
          <a:bodyPr>
            <a:normAutofit fontScale="62500" lnSpcReduction="20000"/>
          </a:bodyPr>
          <a:lstStyle/>
          <a:p>
            <a:r>
              <a:rPr lang="fr-FR" dirty="0"/>
              <a:t>5</a:t>
            </a:r>
            <a:r>
              <a:rPr lang="fr-FR" baseline="30000" dirty="0"/>
              <a:t>ème</a:t>
            </a:r>
            <a:r>
              <a:rPr lang="fr-FR" dirty="0"/>
              <a:t> CS : 28-32 SA </a:t>
            </a:r>
          </a:p>
          <a:p>
            <a:pPr lvl="1"/>
            <a:r>
              <a:rPr lang="fr-FR" dirty="0"/>
              <a:t>Résultats écho T3</a:t>
            </a:r>
          </a:p>
          <a:p>
            <a:pPr lvl="1"/>
            <a:r>
              <a:rPr lang="fr-FR" dirty="0"/>
              <a:t>Biologie: 2</a:t>
            </a:r>
            <a:r>
              <a:rPr lang="fr-FR" baseline="30000" dirty="0"/>
              <a:t>ème</a:t>
            </a:r>
            <a:r>
              <a:rPr lang="fr-FR" dirty="0"/>
              <a:t> détermination du groupe-Rh, RAI</a:t>
            </a:r>
          </a:p>
          <a:p>
            <a:pPr lvl="1"/>
            <a:r>
              <a:rPr lang="fr-FR" dirty="0"/>
              <a:t>Traitements :</a:t>
            </a:r>
          </a:p>
          <a:p>
            <a:pPr lvl="2"/>
            <a:r>
              <a:rPr lang="fr-FR" dirty="0"/>
              <a:t>Traitement martial</a:t>
            </a:r>
          </a:p>
          <a:p>
            <a:pPr lvl="2"/>
            <a:r>
              <a:rPr lang="fr-FR" dirty="0"/>
              <a:t>Injection de </a:t>
            </a:r>
            <a:r>
              <a:rPr lang="fr-FR" dirty="0" err="1"/>
              <a:t>gamma-globulines</a:t>
            </a:r>
            <a:r>
              <a:rPr lang="fr-FR" dirty="0"/>
              <a:t> </a:t>
            </a:r>
            <a:r>
              <a:rPr lang="fr-FR" dirty="0" err="1"/>
              <a:t>anti-D</a:t>
            </a:r>
            <a:endParaRPr lang="fr-FR" dirty="0"/>
          </a:p>
          <a:p>
            <a:pPr lvl="2"/>
            <a:r>
              <a:rPr lang="fr-FR" dirty="0" err="1"/>
              <a:t>Supplémentation</a:t>
            </a:r>
            <a:r>
              <a:rPr lang="fr-FR" dirty="0"/>
              <a:t> en vitamine D</a:t>
            </a:r>
          </a:p>
          <a:p>
            <a:r>
              <a:rPr lang="fr-FR" dirty="0"/>
              <a:t>6</a:t>
            </a:r>
            <a:r>
              <a:rPr lang="fr-FR" baseline="30000" dirty="0"/>
              <a:t>ème</a:t>
            </a:r>
            <a:r>
              <a:rPr lang="fr-FR" dirty="0"/>
              <a:t> CS : 33-37 SA</a:t>
            </a:r>
          </a:p>
          <a:p>
            <a:pPr lvl="1"/>
            <a:r>
              <a:rPr lang="fr-FR" dirty="0"/>
              <a:t>PV pour dépistage du streptocoque B</a:t>
            </a:r>
          </a:p>
          <a:p>
            <a:pPr lvl="1"/>
            <a:r>
              <a:rPr lang="fr-FR" dirty="0"/>
              <a:t>Consultation anesthésie </a:t>
            </a:r>
          </a:p>
          <a:p>
            <a:pPr lvl="1"/>
            <a:r>
              <a:rPr lang="fr-FR" dirty="0"/>
              <a:t>Prescription du congé maternité</a:t>
            </a:r>
          </a:p>
          <a:p>
            <a:r>
              <a:rPr lang="fr-FR" dirty="0"/>
              <a:t>7</a:t>
            </a:r>
            <a:r>
              <a:rPr lang="fr-FR" baseline="30000" dirty="0"/>
              <a:t>ème</a:t>
            </a:r>
            <a:r>
              <a:rPr lang="fr-FR" dirty="0"/>
              <a:t> CS : 37-41 SA</a:t>
            </a:r>
          </a:p>
          <a:p>
            <a:pPr lvl="1"/>
            <a:r>
              <a:rPr lang="fr-FR" dirty="0"/>
              <a:t>RDV 41 SA si pas de rupture des membranes ou de mise en travail avant</a:t>
            </a:r>
          </a:p>
          <a:p>
            <a:pPr lvl="1"/>
            <a:endParaRPr lang="fr-FR" dirty="0"/>
          </a:p>
          <a:p>
            <a:r>
              <a:rPr lang="fr-FR" dirty="0"/>
              <a:t>Consultation post-natale : 6-8 semaines après accouchement </a:t>
            </a:r>
          </a:p>
          <a:p>
            <a:pPr lvl="1"/>
            <a:r>
              <a:rPr lang="fr-FR" dirty="0"/>
              <a:t>Évaluation vécu de l’accouchement, état psychologique </a:t>
            </a:r>
          </a:p>
          <a:p>
            <a:pPr lvl="1"/>
            <a:r>
              <a:rPr lang="fr-FR" dirty="0"/>
              <a:t>Examen clinique cicatrice de césarienne, périnée, épisiotomie</a:t>
            </a:r>
          </a:p>
          <a:p>
            <a:pPr lvl="1"/>
            <a:r>
              <a:rPr lang="fr-FR" dirty="0"/>
              <a:t>Contraception </a:t>
            </a:r>
          </a:p>
          <a:p>
            <a:pPr lvl="1"/>
            <a:r>
              <a:rPr lang="fr-FR" dirty="0"/>
              <a:t>Séances de rééducation péritonéale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73635" y="264484"/>
            <a:ext cx="3810681" cy="922114"/>
          </a:xfrm>
        </p:spPr>
        <p:txBody>
          <a:bodyPr>
            <a:normAutofit/>
          </a:bodyPr>
          <a:lstStyle/>
          <a:p>
            <a:r>
              <a:rPr lang="fr-FR" sz="2400" dirty="0"/>
              <a:t>Suivi de grossesse</a:t>
            </a:r>
          </a:p>
        </p:txBody>
      </p:sp>
    </p:spTree>
    <p:extLst>
      <p:ext uri="{BB962C8B-B14F-4D97-AF65-F5344CB8AC3E}">
        <p14:creationId xmlns:p14="http://schemas.microsoft.com/office/powerpoint/2010/main" xmlns="" val="7970751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81AEB8A9-B768-4E30-BA55-D919E66873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43467" y="640080"/>
            <a:ext cx="3096427" cy="5613236"/>
          </a:xfrm>
        </p:spPr>
        <p:txBody>
          <a:bodyPr anchor="ctr"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Congé maternité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8107" y="1904928"/>
            <a:ext cx="7081068" cy="30481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86945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2285737-90EE-47DC-AC80-8AE156B119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57BDC17-F1B3-455F-BBF1-680AA1F25C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xmlns="" id="{64E2FA9A-FEF7-4501-B0EB-5E45EDD217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xmlns="" id="{BC38192B-B4CB-47D4-A3B1-10010247F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xmlns="" id="{96330E33-E171-4B0F-82B5-AF7230399B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xmlns="" id="{332B1723-69BF-42D7-B757-0FA059E152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xmlns="" id="{F115D62D-1E96-48D1-A78D-D370A0BFB9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xmlns="" id="{91C2876A-169D-4822-A766-C00578C88B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Dépistage de la trisomie 21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BDF436C6-6392-4677-8582-CF142426A1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92334736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504117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753252F-4873-4F63-801D-CC719279A7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47C8CCB-F95D-4249-92DD-651249D353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F7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A8F652-ABCA-C442-B5C7-3295E3F4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Contraception</a:t>
            </a:r>
          </a:p>
        </p:txBody>
      </p:sp>
      <p:pic>
        <p:nvPicPr>
          <p:cNvPr id="5" name="Espace réservé du contenu 4" descr="Une image contenant texte&#10;&#10;Description générée automatiquement">
            <a:extLst>
              <a:ext uri="{FF2B5EF4-FFF2-40B4-BE49-F238E27FC236}">
                <a16:creationId xmlns:a16="http://schemas.microsoft.com/office/drawing/2014/main" xmlns="" id="{2B22F33A-C8E8-B54B-B5FE-B5B28AFEF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522433"/>
            <a:ext cx="7188199" cy="380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93910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2A5316D-ED2F-4F89-B4B4-8D9240B1A3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CD75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AE5BF6B-F413-3E42-99A7-27B5EC2D7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2600">
                <a:solidFill>
                  <a:srgbClr val="FFFFFF"/>
                </a:solidFill>
              </a:rPr>
              <a:t>Différentes méthodes </a:t>
            </a:r>
          </a:p>
        </p:txBody>
      </p:sp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xmlns="" id="{837D29E7-BAB3-6E43-A242-6C1D54B76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722" y="2951645"/>
            <a:ext cx="7750466" cy="255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55991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301D718E-15E9-A64E-94DD-30BD652D6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rgbClr val="FFFFFF"/>
                </a:solidFill>
              </a:rPr>
              <a:t>Contraception</a:t>
            </a:r>
            <a:br>
              <a:rPr lang="fr-FR" sz="3600" dirty="0">
                <a:solidFill>
                  <a:srgbClr val="FFFFFF"/>
                </a:solidFill>
              </a:rPr>
            </a:br>
            <a:r>
              <a:rPr lang="fr-FR" sz="3600" dirty="0">
                <a:solidFill>
                  <a:srgbClr val="FFFFFF"/>
                </a:solidFill>
              </a:rPr>
              <a:t>Cas particuliers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2BF9FB69-40A0-4A69-8604-0F74326E0D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2146393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731323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14344EE0-C4CA-EA4B-9936-6C8AB5C6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rgbClr val="FFFFFF"/>
                </a:solidFill>
              </a:rPr>
              <a:t>Contraception</a:t>
            </a:r>
            <a:br>
              <a:rPr lang="fr-FR" sz="3600" dirty="0">
                <a:solidFill>
                  <a:srgbClr val="FFFFFF"/>
                </a:solidFill>
              </a:rPr>
            </a:br>
            <a:r>
              <a:rPr lang="fr-FR" sz="3600" dirty="0">
                <a:solidFill>
                  <a:srgbClr val="FFFFFF"/>
                </a:solidFill>
              </a:rPr>
              <a:t>Cas particuliers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2D83E552-3E32-44A6-A011-74E8243543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38616086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223201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406D0B04-C9BB-AF40-8377-C7C12A41B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Contraception</a:t>
            </a:r>
            <a:b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Cas particuliers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70E715D9-5AA0-2E4A-8939-F26190CBBCF7}"/>
              </a:ext>
            </a:extLst>
          </p:cNvPr>
          <p:cNvSpPr txBox="1"/>
          <p:nvPr/>
        </p:nvSpPr>
        <p:spPr>
          <a:xfrm>
            <a:off x="643468" y="2638044"/>
            <a:ext cx="3363974" cy="3415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Si haut RCV: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Contraception progestative hors injectable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Si évènement artériel: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- Arrêt des méthodes hormonales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B37A3661-9ECF-DD41-BE93-329D3889B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41467" y="313509"/>
            <a:ext cx="7000817" cy="62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40727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90A62B78-3F68-DA4E-970B-2AAC47121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fr-FR">
                <a:solidFill>
                  <a:schemeClr val="accent1"/>
                </a:solidFill>
              </a:rPr>
              <a:t>Contraception d’urgence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77B700C-9DE4-1C49-AAF5-5460C914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fr-FR" sz="1900"/>
              <a:t>3 types : </a:t>
            </a:r>
          </a:p>
          <a:p>
            <a:pPr lvl="1"/>
            <a:r>
              <a:rPr lang="fr-FR" sz="1900"/>
              <a:t>Ellaone : ulipristal acétate, jusqu’à 5 jours </a:t>
            </a:r>
          </a:p>
          <a:p>
            <a:pPr lvl="1"/>
            <a:r>
              <a:rPr lang="fr-FR" sz="1900"/>
              <a:t>Norlévo : lévonorgestrel, jusqu’à 3 jours mais efficacité ↘︎</a:t>
            </a:r>
          </a:p>
          <a:p>
            <a:pPr lvl="1"/>
            <a:r>
              <a:rPr lang="fr-FR" sz="1900"/>
              <a:t>DIU au cuivre jusqu’à 5 jours </a:t>
            </a:r>
          </a:p>
          <a:p>
            <a:r>
              <a:rPr lang="fr-FR" sz="1900"/>
              <a:t>Si contraception hormonale </a:t>
            </a:r>
          </a:p>
          <a:p>
            <a:pPr lvl="1"/>
            <a:r>
              <a:rPr lang="fr-FR" sz="1900"/>
              <a:t>LNG &gt; UPA</a:t>
            </a:r>
          </a:p>
          <a:p>
            <a:pPr lvl="1"/>
            <a:r>
              <a:rPr lang="fr-FR" sz="1900"/>
              <a:t>Si UPA : contraception mécanique additionnelle 12 jours </a:t>
            </a:r>
          </a:p>
          <a:p>
            <a:r>
              <a:rPr lang="fr-FR" sz="1900"/>
              <a:t>Si patiente obèse : DIU au cuivre ou UPA</a:t>
            </a:r>
          </a:p>
          <a:p>
            <a:r>
              <a:rPr lang="fr-FR" sz="1900"/>
              <a:t>Pas deux fois dans le même cycle pour les méthodes hormonales </a:t>
            </a:r>
          </a:p>
          <a:p>
            <a:r>
              <a:rPr lang="fr-FR" sz="1900"/>
              <a:t>Pas deux en même temps</a:t>
            </a:r>
          </a:p>
          <a:p>
            <a:r>
              <a:rPr lang="fr-FR" sz="1900"/>
              <a:t>Gratuit pour les mineures</a:t>
            </a:r>
          </a:p>
          <a:p>
            <a:r>
              <a:rPr lang="fr-FR" sz="1900"/>
              <a:t>Avoir le test de grossesse facile!</a:t>
            </a:r>
          </a:p>
        </p:txBody>
      </p:sp>
    </p:spTree>
    <p:extLst>
      <p:ext uri="{BB962C8B-B14F-4D97-AF65-F5344CB8AC3E}">
        <p14:creationId xmlns:p14="http://schemas.microsoft.com/office/powerpoint/2010/main" xmlns="" val="16632003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823AC064-BC96-4F32-8AE1-B2FD387548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Frottis cervico-utérin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xmlns="" id="{7E7C77BC-7138-40B1-A15B-20F57A4946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5682" y="2509911"/>
            <a:ext cx="9085537" cy="3997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822856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D70B121-56F4-4848-B38B-182089D909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fr-FR">
                <a:solidFill>
                  <a:schemeClr val="accent1"/>
                </a:solidFill>
              </a:rPr>
              <a:t>FCU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D72A2C9-F3CA-4216-8BAD-FA4C970C3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fr-FR" sz="1700"/>
              <a:t>Examen de dépistage </a:t>
            </a:r>
          </a:p>
          <a:p>
            <a:r>
              <a:rPr lang="fr-FR" sz="1700"/>
              <a:t>Test cytologique </a:t>
            </a:r>
          </a:p>
          <a:p>
            <a:pPr lvl="1"/>
            <a:r>
              <a:rPr lang="fr-FR" sz="1700"/>
              <a:t>Frottis conventionnel sur lame et cytologie en milieu liquide </a:t>
            </a:r>
          </a:p>
          <a:p>
            <a:pPr lvl="1"/>
            <a:r>
              <a:rPr lang="fr-FR" sz="1700"/>
              <a:t>Doit prélever des cellules au niveau de la jonction squamo-cylindrique </a:t>
            </a:r>
          </a:p>
          <a:p>
            <a:pPr lvl="1"/>
            <a:r>
              <a:rPr lang="fr-FR" sz="1700"/>
              <a:t>A distance d’un RS, en dehors des règles et de tout traitement local anti-infectieux </a:t>
            </a:r>
          </a:p>
          <a:p>
            <a:r>
              <a:rPr lang="fr-FR" sz="1700"/>
              <a:t>Toutes femmes entre 25 et 65 ans </a:t>
            </a:r>
          </a:p>
          <a:p>
            <a:pPr lvl="1"/>
            <a:r>
              <a:rPr lang="fr-FR" sz="1700"/>
              <a:t>65-70 ans: FCU faisable si aucune certitude d’un FCU antérieur normal</a:t>
            </a:r>
          </a:p>
          <a:p>
            <a:r>
              <a:rPr lang="fr-FR" sz="1700"/>
              <a:t>Tous les 3 ans après 2 FCU annuels normaux</a:t>
            </a:r>
          </a:p>
          <a:p>
            <a:r>
              <a:rPr lang="fr-FR" sz="1700"/>
              <a:t>On annuel si patiente VIH +</a:t>
            </a:r>
          </a:p>
          <a:p>
            <a:r>
              <a:rPr lang="fr-FR" sz="1700"/>
              <a:t>Avant 14 SA  si patiente enceinte </a:t>
            </a:r>
          </a:p>
          <a:p>
            <a:pPr lvl="1"/>
            <a:r>
              <a:rPr lang="fr-FR" sz="1700"/>
              <a:t>Ou après 8 semaines si patiente dans le post-partum</a:t>
            </a:r>
          </a:p>
          <a:p>
            <a:endParaRPr lang="fr-FR" sz="1700"/>
          </a:p>
        </p:txBody>
      </p:sp>
    </p:spTree>
    <p:extLst>
      <p:ext uri="{BB962C8B-B14F-4D97-AF65-F5344CB8AC3E}">
        <p14:creationId xmlns:p14="http://schemas.microsoft.com/office/powerpoint/2010/main" xmlns="" val="4405001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E95D989-81FA-4BAD-9AD5-E46CEDA91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38200" y="811161"/>
            <a:ext cx="3335594" cy="5403370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FCU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56189E5-8A3E-4CFD-B71B-CCD0F8495E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54293" y="0"/>
            <a:ext cx="142074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Espace réservé du contenu 1">
            <a:extLst>
              <a:ext uri="{FF2B5EF4-FFF2-40B4-BE49-F238E27FC236}">
                <a16:creationId xmlns:a16="http://schemas.microsoft.com/office/drawing/2014/main" xmlns="" id="{4A68853F-A8EB-4D4E-A268-B783921FD1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72966156"/>
              </p:ext>
            </p:extLst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20338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BE95D989-81FA-4BAD-9AD5-E46CEDA91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838200" y="811161"/>
            <a:ext cx="3335594" cy="5403370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Vaccination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56189E5-8A3E-4CFD-B71B-CCD0F8495E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54293" y="0"/>
            <a:ext cx="142074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Espace réservé du contenu 7">
            <a:extLst>
              <a:ext uri="{FF2B5EF4-FFF2-40B4-BE49-F238E27FC236}">
                <a16:creationId xmlns:a16="http://schemas.microsoft.com/office/drawing/2014/main" xmlns="" id="{2C166BF3-0455-42B2-BE53-8F32C95F5C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85445205"/>
              </p:ext>
            </p:extLst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387089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4AC5506-6312-4701-8D3C-40187889A9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xmlns="" id="{A5D5A260-4629-6D45-9249-E0CFB16DA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Dépistage des violences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E4EDC5B7-0B86-8048-919F-A5A4B7C65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9349" y="1675227"/>
            <a:ext cx="7953301" cy="4394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390517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2285737-90EE-47DC-AC80-8AE156B119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57BDC17-F1B3-455F-BBF1-680AA1F25C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xmlns="" id="{64E2FA9A-FEF7-4501-B0EB-5E45EDD217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xmlns="" id="{BC38192B-B4CB-47D4-A3B1-10010247F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xmlns="" id="{96330E33-E171-4B0F-82B5-AF7230399B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xmlns="" id="{332B1723-69BF-42D7-B757-0FA059E152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xmlns="" id="{F115D62D-1E96-48D1-A78D-D370A0BFB9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xmlns="" id="{91C2876A-169D-4822-A766-C00578C88B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07968E-CE42-F540-B025-E046FE4BB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Violences conjugales et/ou sexuelles 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EF72FA30-A835-41AD-843C-C3D9BD7B64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95373026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003861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A5316D-ED2F-4F89-B4B4-8D9240B1A3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9E8FAE5D-B613-814B-AF18-6529D23E1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fr-FR" sz="2600">
                <a:solidFill>
                  <a:srgbClr val="FFFFFF"/>
                </a:solidFill>
              </a:rPr>
              <a:t>Liens utiles 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0DBE268D-41FF-4F11-90AC-C8E938F003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49449585"/>
              </p:ext>
            </p:extLst>
          </p:nvPr>
        </p:nvGraphicFramePr>
        <p:xfrm>
          <a:off x="4038600" y="1166648"/>
          <a:ext cx="7315200" cy="4524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75166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A5316D-ED2F-4F89-B4B4-8D9240B1A3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2C1E65-B464-3049-811F-8A6206654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fr-FR" sz="2600">
                <a:solidFill>
                  <a:srgbClr val="FFFFFF"/>
                </a:solidFill>
              </a:rPr>
              <a:t>DIU IDF</a:t>
            </a:r>
          </a:p>
        </p:txBody>
      </p:sp>
      <p:graphicFrame>
        <p:nvGraphicFramePr>
          <p:cNvPr id="6" name="Espace réservé du contenu 2">
            <a:extLst>
              <a:ext uri="{FF2B5EF4-FFF2-40B4-BE49-F238E27FC236}">
                <a16:creationId xmlns:a16="http://schemas.microsoft.com/office/drawing/2014/main" xmlns="" id="{98725285-F7BF-44B9-83FB-BAB2274AD8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89150616"/>
              </p:ext>
            </p:extLst>
          </p:nvPr>
        </p:nvGraphicFramePr>
        <p:xfrm>
          <a:off x="3840481" y="385354"/>
          <a:ext cx="7903028" cy="6087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6582539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2434</Words>
  <Application>Microsoft Office PowerPoint</Application>
  <PresentationFormat>Personnalisé</PresentationFormat>
  <Paragraphs>483</Paragraphs>
  <Slides>54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54</vt:i4>
      </vt:variant>
    </vt:vector>
  </HeadingPairs>
  <TitlesOfParts>
    <vt:vector size="55" baseType="lpstr">
      <vt:lpstr>Thème Office</vt:lpstr>
      <vt:lpstr>Sophie DUCHESNE  Hôpital Jean VERDIER (APHP)</vt:lpstr>
      <vt:lpstr>Principaux motifs de consultation</vt:lpstr>
      <vt:lpstr>2 outils indispensables </vt:lpstr>
      <vt:lpstr>3 questions </vt:lpstr>
      <vt:lpstr>Réponses aux questions</vt:lpstr>
      <vt:lpstr>Echographie</vt:lpstr>
      <vt:lpstr>Echographie</vt:lpstr>
      <vt:lpstr>Diapositive 8</vt:lpstr>
      <vt:lpstr>Diapositive 9</vt:lpstr>
      <vt:lpstr>1er cas de figure </vt:lpstr>
      <vt:lpstr>Douleurs abdominales  </vt:lpstr>
      <vt:lpstr>Torsion d’annexe</vt:lpstr>
      <vt:lpstr>Rupture hémorragique de kyste ovarien</vt:lpstr>
      <vt:lpstr>Infection génitale haute </vt:lpstr>
      <vt:lpstr>Infection génitale haute </vt:lpstr>
      <vt:lpstr>Enceinte</vt:lpstr>
      <vt:lpstr>CAT en cas de GLI</vt:lpstr>
      <vt:lpstr>GEU</vt:lpstr>
      <vt:lpstr>GEU, traitements</vt:lpstr>
      <vt:lpstr>GIU</vt:lpstr>
      <vt:lpstr>Grossesse arrêtée </vt:lpstr>
      <vt:lpstr>Grossesse arrêtée</vt:lpstr>
      <vt:lpstr>Grossesse arrêtée</vt:lpstr>
      <vt:lpstr>Môle</vt:lpstr>
      <vt:lpstr>Après 14 SA ?</vt:lpstr>
      <vt:lpstr>En médecine générale ou aux urgences générales </vt:lpstr>
      <vt:lpstr>Pour les urgences générales  Ne pas hésiter à appeler pour demander un avis!</vt:lpstr>
      <vt:lpstr>Au-delà de 14 SA</vt:lpstr>
      <vt:lpstr>Accouchement inopiné</vt:lpstr>
      <vt:lpstr>Pas de panique!</vt:lpstr>
      <vt:lpstr>Accouchement normal en présentation du sommet Pratique de l’accouchement (5ème édition) 2011 J. Lansac, H. Marret</vt:lpstr>
      <vt:lpstr>Accouchement normal en présentation du sommet Pratique de l’accouchement (5ème édition) 2011 J. Lansac, H. Marret</vt:lpstr>
      <vt:lpstr>Accouchement normal en présentation du sommet Pratique de l’accouchement (5ème édition) 2011 J. Lansac, H. Marret</vt:lpstr>
      <vt:lpstr>Et en cabinet ?</vt:lpstr>
      <vt:lpstr>Grossesse normale </vt:lpstr>
      <vt:lpstr>Suivi de grossesse « simple »</vt:lpstr>
      <vt:lpstr>Grossesse normale </vt:lpstr>
      <vt:lpstr>Suivi de grossesse</vt:lpstr>
      <vt:lpstr>Congé maternité</vt:lpstr>
      <vt:lpstr>Dépistage de la trisomie 21</vt:lpstr>
      <vt:lpstr>Contraception</vt:lpstr>
      <vt:lpstr>Différentes méthodes </vt:lpstr>
      <vt:lpstr>Contraception Cas particuliers</vt:lpstr>
      <vt:lpstr>Contraception Cas particuliers</vt:lpstr>
      <vt:lpstr>Contraception Cas particuliers</vt:lpstr>
      <vt:lpstr>Contraception d’urgence</vt:lpstr>
      <vt:lpstr>Frottis cervico-utérin</vt:lpstr>
      <vt:lpstr>FCU </vt:lpstr>
      <vt:lpstr>FCU </vt:lpstr>
      <vt:lpstr>Vaccination</vt:lpstr>
      <vt:lpstr>Dépistage des violences </vt:lpstr>
      <vt:lpstr>Violences conjugales et/ou sexuelles </vt:lpstr>
      <vt:lpstr>Liens utiles </vt:lpstr>
      <vt:lpstr>DIU IDF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Sophie DUCHESNE  Hôpital Jean VERDIER (APHP)</dc:title>
  <dc:creator>Thomas DROUHET</dc:creator>
  <cp:lastModifiedBy>Marie B.</cp:lastModifiedBy>
  <cp:revision>6</cp:revision>
  <dcterms:created xsi:type="dcterms:W3CDTF">2019-03-26T11:12:20Z</dcterms:created>
  <dcterms:modified xsi:type="dcterms:W3CDTF">2019-12-20T21:25:48Z</dcterms:modified>
</cp:coreProperties>
</file>