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85" r:id="rId2"/>
    <p:sldId id="297" r:id="rId3"/>
    <p:sldId id="274" r:id="rId4"/>
    <p:sldId id="298" r:id="rId5"/>
    <p:sldId id="376" r:id="rId6"/>
    <p:sldId id="377" r:id="rId7"/>
    <p:sldId id="375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824" y="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197ED8-DD63-4BAC-9191-CC2F98C212F7}" type="datetimeFigureOut">
              <a:rPr lang="fr-FR" smtClean="0"/>
              <a:t>27/09/2023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D4AE72-478B-4A7B-864B-635D49F975F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68463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807AA8-EF48-005A-BC7C-A9D07CA580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BB0B5F5-B605-864D-1E98-3D8382EE5B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73D54BB-765C-A8F8-01F7-9E4766566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75861-DFC8-4C6E-85A9-31C4074AC97E}" type="datetimeFigureOut">
              <a:rPr lang="fr-FR" smtClean="0"/>
              <a:t>27/09/2023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25122F5-9617-7248-C4B6-736ACCAA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78C44E8-185A-0C98-BBCE-120F44F9A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A2192-F3D2-4509-8E40-7AFA50E321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7971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E2A640-AD64-B852-8303-FEE314733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A44A88-8F68-9769-4826-C1F45F0DFF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3EBD08E-6BB2-F32E-507E-40C755482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75861-DFC8-4C6E-85A9-31C4074AC97E}" type="datetimeFigureOut">
              <a:rPr lang="fr-FR" smtClean="0"/>
              <a:t>27/09/2023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58902D0-D0C6-89B6-D6C5-62C4EAC16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817C2F6-0584-3709-593E-94CBC6A1A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A2192-F3D2-4509-8E40-7AFA50E321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4784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DA8956-FE00-00B8-6F20-EA3880183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77E8C64-E06A-19B7-C524-A3671DF9DD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2488620-EE8E-2940-620B-289093453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75861-DFC8-4C6E-85A9-31C4074AC97E}" type="datetimeFigureOut">
              <a:rPr lang="fr-FR" smtClean="0"/>
              <a:t>27/09/2023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14EBD4E-1312-7C15-7F3B-C504BD7DB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1DBFB9A-4D67-A778-9396-0F91C1ECD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A2192-F3D2-4509-8E40-7AFA50E321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0246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99EB39-DD4F-8E71-5BC9-4111F78EA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50E6DF3-B063-6CB4-F77C-B4156839D8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6465109-CB87-C745-12F2-8011955D0D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02A5BD8-F770-9547-F8F6-5D7E2B7F5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75861-DFC8-4C6E-85A9-31C4074AC97E}" type="datetimeFigureOut">
              <a:rPr lang="fr-FR" smtClean="0"/>
              <a:t>27/09/2023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8399429-6082-DDCD-6ABB-889F72B8A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A9D85A8-2917-7EBA-CD75-95B6D7808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A2192-F3D2-4509-8E40-7AFA50E321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5101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16AF4-824B-4505-FB6B-1FC1964EB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8B7612A-EAE5-6FFE-4DD2-AA6C60E14C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C426D73-0655-F31F-DDFA-11D07AAE82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C01088E-7ACD-F7D8-9498-1AABBB5223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51E72EF-AFD1-D83D-D9C3-ED9046B69A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B4E6021-406C-B676-A740-8D4E4E667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75861-DFC8-4C6E-85A9-31C4074AC97E}" type="datetimeFigureOut">
              <a:rPr lang="fr-FR" smtClean="0"/>
              <a:t>27/09/2023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41AF6B8-C9C8-4C14-428F-C2A940F04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5590B64-4C13-9D1B-0DC4-CCB05D017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A2192-F3D2-4509-8E40-7AFA50E321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6199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11AE93-4DB1-0D11-97E5-50C15298E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271061A-83F6-4E34-F7AF-0EDD6495E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75861-DFC8-4C6E-85A9-31C4074AC97E}" type="datetimeFigureOut">
              <a:rPr lang="fr-FR" smtClean="0"/>
              <a:t>27/09/2023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017DEE4-596C-0D6C-5285-A4FEB25FB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B8C7D92-2741-B439-1F6B-54A375037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A2192-F3D2-4509-8E40-7AFA50E321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1572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3D62740-9621-A059-B16D-33DADF895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75861-DFC8-4C6E-85A9-31C4074AC97E}" type="datetimeFigureOut">
              <a:rPr lang="fr-FR" smtClean="0"/>
              <a:t>27/09/2023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C57F20B-989B-D00D-F708-CF2BF78B0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C74B8BD-7049-4EAB-9380-47E9FCC6A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A2192-F3D2-4509-8E40-7AFA50E321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837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26408D-4BD6-B71E-4C66-7F7FA83AB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1D53D35-4533-DD97-49B1-9D8F0D038D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1B955CF-C4E9-6625-0C44-0E8BB1203E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A40AA65-301B-9728-DB38-758848DF5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75861-DFC8-4C6E-85A9-31C4074AC97E}" type="datetimeFigureOut">
              <a:rPr lang="fr-FR" smtClean="0"/>
              <a:t>27/09/2023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8B62E93-BBE1-FBE6-8205-9EEB473D2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4F5DBCA-43F0-E609-4C8A-B0C471A02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A2192-F3D2-4509-8E40-7AFA50E321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20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D3DD5E-276D-AD28-5C4A-1A4DC4D9D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334AAC4-CDCA-3558-9AE5-E5D5CEA644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445AB29-8D0F-8D99-E146-BDEF4AF25F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2BBE18F-201A-031E-0F18-B9F38E947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75861-DFC8-4C6E-85A9-31C4074AC97E}" type="datetimeFigureOut">
              <a:rPr lang="fr-FR" smtClean="0"/>
              <a:t>27/09/2023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B57A809-539A-D438-FAB4-006649F49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D3D8BFD-A808-F501-74A9-C55C9FD9C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A2192-F3D2-4509-8E40-7AFA50E321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7483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E0E22-5715-F5B1-1FA6-1547FA4DD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2021E55-0056-11FB-FA84-3B8215657D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AA59AD4-3834-D1C0-C00F-15D9F1B03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75861-DFC8-4C6E-85A9-31C4074AC97E}" type="datetimeFigureOut">
              <a:rPr lang="fr-FR" smtClean="0"/>
              <a:t>27/09/2023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447E1A6-C485-3453-B4FA-4674BA65C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1403682-2761-63DC-A853-E4B69B06C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A2192-F3D2-4509-8E40-7AFA50E321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1131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8E9057F-BB8A-24DC-C2D9-DA89BA133F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80C2692-FADF-7674-5491-CE28858887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6A053C4-4085-2461-E4F5-2E65DCDC2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75861-DFC8-4C6E-85A9-31C4074AC97E}" type="datetimeFigureOut">
              <a:rPr lang="fr-FR" smtClean="0"/>
              <a:t>27/09/2023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D1918D-F05D-0B83-3A62-6098F685C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5FBF991-7EDD-B615-7D94-EF3FD14EF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A2192-F3D2-4509-8E40-7AFA50E321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11693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4F2293B-9BC6-894D-AF62-FE3BF40DB1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82997" y="740819"/>
            <a:ext cx="5833228" cy="6114077"/>
          </a:xfrm>
          <a:prstGeom prst="rect">
            <a:avLst/>
          </a:prstGeom>
        </p:spPr>
      </p:pic>
      <p:grpSp>
        <p:nvGrpSpPr>
          <p:cNvPr id="56" name="Groupe 55">
            <a:extLst>
              <a:ext uri="{FF2B5EF4-FFF2-40B4-BE49-F238E27FC236}">
                <a16:creationId xmlns:a16="http://schemas.microsoft.com/office/drawing/2014/main" id="{9A64E44C-5951-7247-8B55-4794FEE1EB19}"/>
              </a:ext>
            </a:extLst>
          </p:cNvPr>
          <p:cNvGrpSpPr/>
          <p:nvPr userDrawn="1"/>
        </p:nvGrpSpPr>
        <p:grpSpPr>
          <a:xfrm>
            <a:off x="5482590" y="236615"/>
            <a:ext cx="6404392" cy="6402724"/>
            <a:chOff x="4066494" y="2315033"/>
            <a:chExt cx="2422250" cy="2422250"/>
          </a:xfrm>
        </p:grpSpPr>
        <p:sp>
          <p:nvSpPr>
            <p:cNvPr id="57" name="Arc 56">
              <a:extLst>
                <a:ext uri="{FF2B5EF4-FFF2-40B4-BE49-F238E27FC236}">
                  <a16:creationId xmlns:a16="http://schemas.microsoft.com/office/drawing/2014/main" id="{05E16242-2FE8-944D-A84B-A505E917E0EB}"/>
                </a:ext>
              </a:extLst>
            </p:cNvPr>
            <p:cNvSpPr/>
            <p:nvPr/>
          </p:nvSpPr>
          <p:spPr>
            <a:xfrm>
              <a:off x="4066494" y="2315033"/>
              <a:ext cx="2422250" cy="2422250"/>
            </a:xfrm>
            <a:prstGeom prst="arc">
              <a:avLst>
                <a:gd name="adj1" fmla="val 14610664"/>
                <a:gd name="adj2" fmla="val 7147202"/>
              </a:avLst>
            </a:prstGeom>
            <a:ln w="101600" cap="rnd">
              <a:solidFill>
                <a:srgbClr val="A8BEC1">
                  <a:alpha val="52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58" name="Arc 57">
              <a:extLst>
                <a:ext uri="{FF2B5EF4-FFF2-40B4-BE49-F238E27FC236}">
                  <a16:creationId xmlns:a16="http://schemas.microsoft.com/office/drawing/2014/main" id="{A5F1E81C-DE0D-494D-ABE1-2FD0732FFB32}"/>
                </a:ext>
              </a:extLst>
            </p:cNvPr>
            <p:cNvSpPr/>
            <p:nvPr/>
          </p:nvSpPr>
          <p:spPr>
            <a:xfrm>
              <a:off x="4066494" y="2315033"/>
              <a:ext cx="2422250" cy="2422250"/>
            </a:xfrm>
            <a:prstGeom prst="arc">
              <a:avLst>
                <a:gd name="adj1" fmla="val 14615675"/>
                <a:gd name="adj2" fmla="val 18853246"/>
              </a:avLst>
            </a:prstGeom>
            <a:ln w="101600" cap="rnd">
              <a:solidFill>
                <a:schemeClr val="bg2">
                  <a:alpha val="63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59" name="Arc 58">
              <a:extLst>
                <a:ext uri="{FF2B5EF4-FFF2-40B4-BE49-F238E27FC236}">
                  <a16:creationId xmlns:a16="http://schemas.microsoft.com/office/drawing/2014/main" id="{F55C58B8-9DCA-7B4C-9CA3-B0CD0ACA2EBA}"/>
                </a:ext>
              </a:extLst>
            </p:cNvPr>
            <p:cNvSpPr/>
            <p:nvPr/>
          </p:nvSpPr>
          <p:spPr>
            <a:xfrm>
              <a:off x="4066494" y="2315033"/>
              <a:ext cx="2422250" cy="2422250"/>
            </a:xfrm>
            <a:prstGeom prst="arc">
              <a:avLst>
                <a:gd name="adj1" fmla="val 1123635"/>
                <a:gd name="adj2" fmla="val 3028918"/>
              </a:avLst>
            </a:prstGeom>
            <a:ln w="101600" cap="rnd">
              <a:solidFill>
                <a:srgbClr val="F1898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60" name="Arc 59">
              <a:extLst>
                <a:ext uri="{FF2B5EF4-FFF2-40B4-BE49-F238E27FC236}">
                  <a16:creationId xmlns:a16="http://schemas.microsoft.com/office/drawing/2014/main" id="{54D8F70B-EAB3-FF48-B1CC-470294F5A7D0}"/>
                </a:ext>
              </a:extLst>
            </p:cNvPr>
            <p:cNvSpPr/>
            <p:nvPr/>
          </p:nvSpPr>
          <p:spPr>
            <a:xfrm>
              <a:off x="4173356" y="2420888"/>
              <a:ext cx="2206226" cy="2206226"/>
            </a:xfrm>
            <a:prstGeom prst="arc">
              <a:avLst>
                <a:gd name="adj1" fmla="val 14610664"/>
                <a:gd name="adj2" fmla="val 6639787"/>
              </a:avLst>
            </a:prstGeom>
            <a:ln w="101600" cap="rnd">
              <a:solidFill>
                <a:srgbClr val="A8BEC1">
                  <a:alpha val="52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61" name="Arc 60">
              <a:extLst>
                <a:ext uri="{FF2B5EF4-FFF2-40B4-BE49-F238E27FC236}">
                  <a16:creationId xmlns:a16="http://schemas.microsoft.com/office/drawing/2014/main" id="{828AC532-1AEC-814C-B776-AA4C2FEA1F7D}"/>
                </a:ext>
              </a:extLst>
            </p:cNvPr>
            <p:cNvSpPr/>
            <p:nvPr/>
          </p:nvSpPr>
          <p:spPr>
            <a:xfrm>
              <a:off x="4173356" y="2420888"/>
              <a:ext cx="2206226" cy="2206226"/>
            </a:xfrm>
            <a:prstGeom prst="arc">
              <a:avLst>
                <a:gd name="adj1" fmla="val 14615675"/>
                <a:gd name="adj2" fmla="val 18853246"/>
              </a:avLst>
            </a:prstGeom>
            <a:ln w="101600" cap="rnd">
              <a:solidFill>
                <a:schemeClr val="bg2">
                  <a:alpha val="63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62" name="Arc 61">
              <a:extLst>
                <a:ext uri="{FF2B5EF4-FFF2-40B4-BE49-F238E27FC236}">
                  <a16:creationId xmlns:a16="http://schemas.microsoft.com/office/drawing/2014/main" id="{329E4258-E481-8344-ADA3-5CE32AC843A5}"/>
                </a:ext>
              </a:extLst>
            </p:cNvPr>
            <p:cNvSpPr/>
            <p:nvPr/>
          </p:nvSpPr>
          <p:spPr>
            <a:xfrm>
              <a:off x="4173356" y="2420888"/>
              <a:ext cx="2206226" cy="2206226"/>
            </a:xfrm>
            <a:prstGeom prst="arc">
              <a:avLst>
                <a:gd name="adj1" fmla="val 21465926"/>
                <a:gd name="adj2" fmla="val 1951594"/>
              </a:avLst>
            </a:prstGeom>
            <a:ln w="101600" cap="rnd">
              <a:solidFill>
                <a:srgbClr val="3C77B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63" name="Arc 62">
              <a:extLst>
                <a:ext uri="{FF2B5EF4-FFF2-40B4-BE49-F238E27FC236}">
                  <a16:creationId xmlns:a16="http://schemas.microsoft.com/office/drawing/2014/main" id="{8D1AC04C-723A-3041-97F3-7A8B2652C3FC}"/>
                </a:ext>
              </a:extLst>
            </p:cNvPr>
            <p:cNvSpPr/>
            <p:nvPr/>
          </p:nvSpPr>
          <p:spPr>
            <a:xfrm>
              <a:off x="4286968" y="2532495"/>
              <a:ext cx="1978024" cy="1978024"/>
            </a:xfrm>
            <a:prstGeom prst="arc">
              <a:avLst>
                <a:gd name="adj1" fmla="val 13742526"/>
                <a:gd name="adj2" fmla="val 6097441"/>
              </a:avLst>
            </a:prstGeom>
            <a:ln w="101600" cap="rnd">
              <a:solidFill>
                <a:srgbClr val="A8BEC1">
                  <a:alpha val="52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64" name="Arc 63">
              <a:extLst>
                <a:ext uri="{FF2B5EF4-FFF2-40B4-BE49-F238E27FC236}">
                  <a16:creationId xmlns:a16="http://schemas.microsoft.com/office/drawing/2014/main" id="{009DA2A2-4411-4943-8F0F-73289F519B0D}"/>
                </a:ext>
              </a:extLst>
            </p:cNvPr>
            <p:cNvSpPr/>
            <p:nvPr/>
          </p:nvSpPr>
          <p:spPr>
            <a:xfrm>
              <a:off x="4286968" y="2532495"/>
              <a:ext cx="1978024" cy="1978024"/>
            </a:xfrm>
            <a:prstGeom prst="arc">
              <a:avLst>
                <a:gd name="adj1" fmla="val 14233476"/>
                <a:gd name="adj2" fmla="val 17748216"/>
              </a:avLst>
            </a:prstGeom>
            <a:ln w="101600" cap="rnd">
              <a:solidFill>
                <a:srgbClr val="48B17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65" name="Arc 64">
              <a:extLst>
                <a:ext uri="{FF2B5EF4-FFF2-40B4-BE49-F238E27FC236}">
                  <a16:creationId xmlns:a16="http://schemas.microsoft.com/office/drawing/2014/main" id="{7417B1C8-A725-2242-BB53-08F33B40B33E}"/>
                </a:ext>
              </a:extLst>
            </p:cNvPr>
            <p:cNvSpPr/>
            <p:nvPr/>
          </p:nvSpPr>
          <p:spPr>
            <a:xfrm>
              <a:off x="4286968" y="2532495"/>
              <a:ext cx="1978024" cy="1978024"/>
            </a:xfrm>
            <a:prstGeom prst="arc">
              <a:avLst>
                <a:gd name="adj1" fmla="val 20547824"/>
                <a:gd name="adj2" fmla="val 364544"/>
              </a:avLst>
            </a:prstGeom>
            <a:ln w="101600" cap="rnd">
              <a:solidFill>
                <a:srgbClr val="3CBCD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66" name="Arc 65">
              <a:extLst>
                <a:ext uri="{FF2B5EF4-FFF2-40B4-BE49-F238E27FC236}">
                  <a16:creationId xmlns:a16="http://schemas.microsoft.com/office/drawing/2014/main" id="{2AC63F34-C338-5240-889E-55EE97CE7DB9}"/>
                </a:ext>
              </a:extLst>
            </p:cNvPr>
            <p:cNvSpPr/>
            <p:nvPr/>
          </p:nvSpPr>
          <p:spPr>
            <a:xfrm>
              <a:off x="4442246" y="2684845"/>
              <a:ext cx="1692324" cy="1692324"/>
            </a:xfrm>
            <a:prstGeom prst="arc">
              <a:avLst>
                <a:gd name="adj1" fmla="val 13461128"/>
                <a:gd name="adj2" fmla="val 7351564"/>
              </a:avLst>
            </a:prstGeom>
            <a:ln w="101600" cap="rnd">
              <a:gradFill flip="none" rotWithShape="1">
                <a:gsLst>
                  <a:gs pos="0">
                    <a:srgbClr val="CAD5D7">
                      <a:alpha val="23000"/>
                    </a:srgbClr>
                  </a:gs>
                  <a:gs pos="100000">
                    <a:srgbClr val="CAD5D7"/>
                  </a:gs>
                  <a:gs pos="49000">
                    <a:srgbClr val="CAD5D7">
                      <a:alpha val="27000"/>
                    </a:srgbClr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67" name="Arc 66">
              <a:extLst>
                <a:ext uri="{FF2B5EF4-FFF2-40B4-BE49-F238E27FC236}">
                  <a16:creationId xmlns:a16="http://schemas.microsoft.com/office/drawing/2014/main" id="{E2FB4036-1C45-6045-BF03-AA03861D3AC7}"/>
                </a:ext>
              </a:extLst>
            </p:cNvPr>
            <p:cNvSpPr/>
            <p:nvPr/>
          </p:nvSpPr>
          <p:spPr>
            <a:xfrm>
              <a:off x="4442246" y="2684845"/>
              <a:ext cx="1692324" cy="1692324"/>
            </a:xfrm>
            <a:prstGeom prst="arc">
              <a:avLst>
                <a:gd name="adj1" fmla="val 16294207"/>
                <a:gd name="adj2" fmla="val 19741333"/>
              </a:avLst>
            </a:prstGeom>
            <a:ln w="101600" cap="rnd">
              <a:solidFill>
                <a:schemeClr val="bg2">
                  <a:alpha val="63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68" name="Arc 67">
              <a:extLst>
                <a:ext uri="{FF2B5EF4-FFF2-40B4-BE49-F238E27FC236}">
                  <a16:creationId xmlns:a16="http://schemas.microsoft.com/office/drawing/2014/main" id="{FBF4F440-7799-224A-BE81-0CBE08E7A2DC}"/>
                </a:ext>
              </a:extLst>
            </p:cNvPr>
            <p:cNvSpPr/>
            <p:nvPr/>
          </p:nvSpPr>
          <p:spPr>
            <a:xfrm>
              <a:off x="4442246" y="2684845"/>
              <a:ext cx="1692324" cy="1692324"/>
            </a:xfrm>
            <a:prstGeom prst="arc">
              <a:avLst>
                <a:gd name="adj1" fmla="val 19554347"/>
                <a:gd name="adj2" fmla="val 20792099"/>
              </a:avLst>
            </a:prstGeom>
            <a:ln w="101600" cap="rnd">
              <a:solidFill>
                <a:srgbClr val="E9364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69" name="Arc 68">
              <a:extLst>
                <a:ext uri="{FF2B5EF4-FFF2-40B4-BE49-F238E27FC236}">
                  <a16:creationId xmlns:a16="http://schemas.microsoft.com/office/drawing/2014/main" id="{5596CCFA-337F-E042-8DB8-0FF69FC6C8FD}"/>
                </a:ext>
              </a:extLst>
            </p:cNvPr>
            <p:cNvSpPr/>
            <p:nvPr/>
          </p:nvSpPr>
          <p:spPr>
            <a:xfrm>
              <a:off x="4638674" y="2874749"/>
              <a:ext cx="1324619" cy="1324619"/>
            </a:xfrm>
            <a:prstGeom prst="arc">
              <a:avLst>
                <a:gd name="adj1" fmla="val 15946310"/>
                <a:gd name="adj2" fmla="val 5181117"/>
              </a:avLst>
            </a:prstGeom>
            <a:ln w="101600" cap="rnd">
              <a:solidFill>
                <a:srgbClr val="A8BEC1">
                  <a:alpha val="52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70" name="Arc 69">
              <a:extLst>
                <a:ext uri="{FF2B5EF4-FFF2-40B4-BE49-F238E27FC236}">
                  <a16:creationId xmlns:a16="http://schemas.microsoft.com/office/drawing/2014/main" id="{586BEB8F-4022-8A4B-93E4-FEC4AF8DB05B}"/>
                </a:ext>
              </a:extLst>
            </p:cNvPr>
            <p:cNvSpPr/>
            <p:nvPr/>
          </p:nvSpPr>
          <p:spPr>
            <a:xfrm>
              <a:off x="4638674" y="2874749"/>
              <a:ext cx="1324619" cy="1324619"/>
            </a:xfrm>
            <a:prstGeom prst="arc">
              <a:avLst>
                <a:gd name="adj1" fmla="val 72787"/>
                <a:gd name="adj2" fmla="val 1795821"/>
              </a:avLst>
            </a:prstGeom>
            <a:ln w="101600" cap="rnd">
              <a:solidFill>
                <a:srgbClr val="6C479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71" name="Arc 70">
              <a:extLst>
                <a:ext uri="{FF2B5EF4-FFF2-40B4-BE49-F238E27FC236}">
                  <a16:creationId xmlns:a16="http://schemas.microsoft.com/office/drawing/2014/main" id="{D13E3A7F-5B14-6740-A6EA-314C5AEE1945}"/>
                </a:ext>
              </a:extLst>
            </p:cNvPr>
            <p:cNvSpPr/>
            <p:nvPr/>
          </p:nvSpPr>
          <p:spPr>
            <a:xfrm>
              <a:off x="4638674" y="2874749"/>
              <a:ext cx="1324619" cy="1324619"/>
            </a:xfrm>
            <a:prstGeom prst="arc">
              <a:avLst>
                <a:gd name="adj1" fmla="val 16294207"/>
                <a:gd name="adj2" fmla="val 20747364"/>
              </a:avLst>
            </a:prstGeom>
            <a:ln w="101600" cap="rnd">
              <a:solidFill>
                <a:schemeClr val="bg2">
                  <a:alpha val="38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72" name="Arc 71">
              <a:extLst>
                <a:ext uri="{FF2B5EF4-FFF2-40B4-BE49-F238E27FC236}">
                  <a16:creationId xmlns:a16="http://schemas.microsoft.com/office/drawing/2014/main" id="{96DC89E6-FC73-EE47-BC8E-86AC636E151C}"/>
                </a:ext>
              </a:extLst>
            </p:cNvPr>
            <p:cNvSpPr/>
            <p:nvPr/>
          </p:nvSpPr>
          <p:spPr>
            <a:xfrm>
              <a:off x="4066494" y="2315033"/>
              <a:ext cx="2422250" cy="2422250"/>
            </a:xfrm>
            <a:prstGeom prst="arc">
              <a:avLst>
                <a:gd name="adj1" fmla="val 18561785"/>
                <a:gd name="adj2" fmla="val 20974012"/>
              </a:avLst>
            </a:prstGeom>
            <a:ln w="101600" cap="rnd">
              <a:solidFill>
                <a:srgbClr val="A0BAD6">
                  <a:alpha val="63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73" name="Arc 72">
              <a:extLst>
                <a:ext uri="{FF2B5EF4-FFF2-40B4-BE49-F238E27FC236}">
                  <a16:creationId xmlns:a16="http://schemas.microsoft.com/office/drawing/2014/main" id="{1524C5D3-D66B-684E-86A8-32622B2E4335}"/>
                </a:ext>
              </a:extLst>
            </p:cNvPr>
            <p:cNvSpPr/>
            <p:nvPr/>
          </p:nvSpPr>
          <p:spPr>
            <a:xfrm>
              <a:off x="4763343" y="2996912"/>
              <a:ext cx="1078631" cy="1078631"/>
            </a:xfrm>
            <a:prstGeom prst="arc">
              <a:avLst>
                <a:gd name="adj1" fmla="val 17916586"/>
                <a:gd name="adj2" fmla="val 6097441"/>
              </a:avLst>
            </a:prstGeom>
            <a:ln w="101600" cap="rnd">
              <a:solidFill>
                <a:srgbClr val="A8BEC1">
                  <a:alpha val="52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75" name="Arc 74">
              <a:extLst>
                <a:ext uri="{FF2B5EF4-FFF2-40B4-BE49-F238E27FC236}">
                  <a16:creationId xmlns:a16="http://schemas.microsoft.com/office/drawing/2014/main" id="{980FF53A-283B-874A-92F8-D3B556941E13}"/>
                </a:ext>
              </a:extLst>
            </p:cNvPr>
            <p:cNvSpPr/>
            <p:nvPr/>
          </p:nvSpPr>
          <p:spPr>
            <a:xfrm>
              <a:off x="4286968" y="2532495"/>
              <a:ext cx="1978024" cy="1978024"/>
            </a:xfrm>
            <a:prstGeom prst="arc">
              <a:avLst>
                <a:gd name="adj1" fmla="val 3004013"/>
                <a:gd name="adj2" fmla="val 5097892"/>
              </a:avLst>
            </a:prstGeom>
            <a:ln w="101600" cap="rnd">
              <a:solidFill>
                <a:srgbClr val="FFDF6E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76" name="Arc 75">
              <a:extLst>
                <a:ext uri="{FF2B5EF4-FFF2-40B4-BE49-F238E27FC236}">
                  <a16:creationId xmlns:a16="http://schemas.microsoft.com/office/drawing/2014/main" id="{4E5B8AAA-A072-BE45-B02B-0A4272D3BF65}"/>
                </a:ext>
              </a:extLst>
            </p:cNvPr>
            <p:cNvSpPr/>
            <p:nvPr/>
          </p:nvSpPr>
          <p:spPr>
            <a:xfrm>
              <a:off x="4638674" y="2874749"/>
              <a:ext cx="1324619" cy="1324619"/>
            </a:xfrm>
            <a:prstGeom prst="arc">
              <a:avLst>
                <a:gd name="adj1" fmla="val 2852476"/>
                <a:gd name="adj2" fmla="val 3984667"/>
              </a:avLst>
            </a:prstGeom>
            <a:ln w="101600" cap="rnd">
              <a:solidFill>
                <a:schemeClr val="bg2">
                  <a:alpha val="63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77" name="Arc 76">
              <a:extLst>
                <a:ext uri="{FF2B5EF4-FFF2-40B4-BE49-F238E27FC236}">
                  <a16:creationId xmlns:a16="http://schemas.microsoft.com/office/drawing/2014/main" id="{EC5437F3-6C20-7843-A302-46E1F42E79CF}"/>
                </a:ext>
              </a:extLst>
            </p:cNvPr>
            <p:cNvSpPr/>
            <p:nvPr/>
          </p:nvSpPr>
          <p:spPr>
            <a:xfrm>
              <a:off x="4905324" y="3135390"/>
              <a:ext cx="795584" cy="795584"/>
            </a:xfrm>
            <a:prstGeom prst="arc">
              <a:avLst>
                <a:gd name="adj1" fmla="val 15556013"/>
                <a:gd name="adj2" fmla="val 5214987"/>
              </a:avLst>
            </a:prstGeom>
            <a:ln w="101600" cap="rnd">
              <a:solidFill>
                <a:srgbClr val="F2861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78" name="Arc 77">
              <a:extLst>
                <a:ext uri="{FF2B5EF4-FFF2-40B4-BE49-F238E27FC236}">
                  <a16:creationId xmlns:a16="http://schemas.microsoft.com/office/drawing/2014/main" id="{370E2756-015C-004E-849F-A338BAACCFF6}"/>
                </a:ext>
              </a:extLst>
            </p:cNvPr>
            <p:cNvSpPr/>
            <p:nvPr/>
          </p:nvSpPr>
          <p:spPr>
            <a:xfrm>
              <a:off x="4066494" y="2315033"/>
              <a:ext cx="2422250" cy="2422250"/>
            </a:xfrm>
            <a:prstGeom prst="arc">
              <a:avLst>
                <a:gd name="adj1" fmla="val 21037330"/>
                <a:gd name="adj2" fmla="val 21586296"/>
              </a:avLst>
            </a:prstGeom>
            <a:ln w="101600" cap="rnd">
              <a:solidFill>
                <a:schemeClr val="bg2">
                  <a:alpha val="63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</p:grpSp>
      <p:sp>
        <p:nvSpPr>
          <p:cNvPr id="104" name="Espace réservé du texte 103">
            <a:extLst>
              <a:ext uri="{FF2B5EF4-FFF2-40B4-BE49-F238E27FC236}">
                <a16:creationId xmlns:a16="http://schemas.microsoft.com/office/drawing/2014/main" id="{13324682-993E-154B-B19E-DE1B71E211E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75775" y="2457953"/>
            <a:ext cx="4241140" cy="1649299"/>
          </a:xfrm>
        </p:spPr>
        <p:txBody>
          <a:bodyPr/>
          <a:lstStyle>
            <a:lvl1pPr>
              <a:defRPr sz="3600" b="1" i="0" cap="all" baseline="0">
                <a:solidFill>
                  <a:srgbClr val="F2861F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 sz="1400" b="0" i="0">
                <a:solidFill>
                  <a:schemeClr val="bg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Soutitre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17D8FBAE-08B7-004C-8229-CEF69C2C4B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018" y="5059167"/>
            <a:ext cx="3532122" cy="1580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0316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">
    <p:bg>
      <p:bgPr>
        <a:solidFill>
          <a:srgbClr val="CAD5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7D5D8F-EC9D-E14D-BFE3-832F09A75607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8" name="Espace réservé du texte 103">
            <a:extLst>
              <a:ext uri="{FF2B5EF4-FFF2-40B4-BE49-F238E27FC236}">
                <a16:creationId xmlns:a16="http://schemas.microsoft.com/office/drawing/2014/main" id="{BDB22726-E5D0-BF42-9769-8367CE77DE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58338" y="2159438"/>
            <a:ext cx="6210875" cy="1259623"/>
          </a:xfrm>
        </p:spPr>
        <p:txBody>
          <a:bodyPr/>
          <a:lstStyle>
            <a:lvl1pPr>
              <a:defRPr sz="2800" b="1" i="0" cap="all" baseline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 sz="1400" b="0" i="0" cap="all" baseline="0">
                <a:solidFill>
                  <a:schemeClr val="bg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Soutitre</a:t>
            </a:r>
          </a:p>
        </p:txBody>
      </p:sp>
      <p:grpSp>
        <p:nvGrpSpPr>
          <p:cNvPr id="55" name="Groupe 54">
            <a:extLst>
              <a:ext uri="{FF2B5EF4-FFF2-40B4-BE49-F238E27FC236}">
                <a16:creationId xmlns:a16="http://schemas.microsoft.com/office/drawing/2014/main" id="{6BC9B657-5256-FD40-9725-076AD99E28A0}"/>
              </a:ext>
            </a:extLst>
          </p:cNvPr>
          <p:cNvGrpSpPr/>
          <p:nvPr userDrawn="1"/>
        </p:nvGrpSpPr>
        <p:grpSpPr>
          <a:xfrm>
            <a:off x="-568671" y="-2206973"/>
            <a:ext cx="9995045" cy="9992442"/>
            <a:chOff x="700440" y="-1237689"/>
            <a:chExt cx="7598733" cy="7598733"/>
          </a:xfrm>
        </p:grpSpPr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30A01D4D-3C6D-4749-AD96-F0660160DED0}"/>
                </a:ext>
              </a:extLst>
            </p:cNvPr>
            <p:cNvSpPr/>
            <p:nvPr/>
          </p:nvSpPr>
          <p:spPr>
            <a:xfrm flipH="1">
              <a:off x="700440" y="-1237689"/>
              <a:ext cx="7598733" cy="7598733"/>
            </a:xfrm>
            <a:prstGeom prst="arc">
              <a:avLst>
                <a:gd name="adj1" fmla="val 14610664"/>
                <a:gd name="adj2" fmla="val 5164971"/>
              </a:avLst>
            </a:prstGeom>
            <a:ln w="101600" cap="rnd">
              <a:solidFill>
                <a:srgbClr val="A8BEC1">
                  <a:alpha val="52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3E2EF931-710E-8748-9C19-7FDE85F2C6FB}"/>
                </a:ext>
              </a:extLst>
            </p:cNvPr>
            <p:cNvSpPr/>
            <p:nvPr/>
          </p:nvSpPr>
          <p:spPr>
            <a:xfrm flipH="1">
              <a:off x="700440" y="-1237689"/>
              <a:ext cx="7598733" cy="7598733"/>
            </a:xfrm>
            <a:prstGeom prst="arc">
              <a:avLst>
                <a:gd name="adj1" fmla="val 14615675"/>
                <a:gd name="adj2" fmla="val 18541293"/>
              </a:avLst>
            </a:prstGeom>
            <a:ln w="101600" cap="rnd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32" name="Arc 31">
              <a:extLst>
                <a:ext uri="{FF2B5EF4-FFF2-40B4-BE49-F238E27FC236}">
                  <a16:creationId xmlns:a16="http://schemas.microsoft.com/office/drawing/2014/main" id="{AB8B8303-1317-7645-9024-A0F0399AE9CC}"/>
                </a:ext>
              </a:extLst>
            </p:cNvPr>
            <p:cNvSpPr/>
            <p:nvPr/>
          </p:nvSpPr>
          <p:spPr>
            <a:xfrm flipH="1">
              <a:off x="700440" y="-1237689"/>
              <a:ext cx="7598733" cy="7598733"/>
            </a:xfrm>
            <a:prstGeom prst="arc">
              <a:avLst>
                <a:gd name="adj1" fmla="val 1123635"/>
                <a:gd name="adj2" fmla="val 1617324"/>
              </a:avLst>
            </a:prstGeom>
            <a:ln w="101600" cap="rnd">
              <a:solidFill>
                <a:srgbClr val="F1898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33" name="Arc 32">
              <a:extLst>
                <a:ext uri="{FF2B5EF4-FFF2-40B4-BE49-F238E27FC236}">
                  <a16:creationId xmlns:a16="http://schemas.microsoft.com/office/drawing/2014/main" id="{ADBEDCEB-F7E4-DA4D-9E9A-DD30856E597F}"/>
                </a:ext>
              </a:extLst>
            </p:cNvPr>
            <p:cNvSpPr/>
            <p:nvPr/>
          </p:nvSpPr>
          <p:spPr>
            <a:xfrm flipH="1">
              <a:off x="1042887" y="-905616"/>
              <a:ext cx="6921054" cy="6921054"/>
            </a:xfrm>
            <a:prstGeom prst="arc">
              <a:avLst>
                <a:gd name="adj1" fmla="val 14610664"/>
                <a:gd name="adj2" fmla="val 1899149"/>
              </a:avLst>
            </a:prstGeom>
            <a:ln w="101600" cap="rnd">
              <a:solidFill>
                <a:srgbClr val="A8BEC1">
                  <a:alpha val="52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34" name="Arc 33">
              <a:extLst>
                <a:ext uri="{FF2B5EF4-FFF2-40B4-BE49-F238E27FC236}">
                  <a16:creationId xmlns:a16="http://schemas.microsoft.com/office/drawing/2014/main" id="{822899EC-C92D-A04E-AE6B-AE05000D21A4}"/>
                </a:ext>
              </a:extLst>
            </p:cNvPr>
            <p:cNvSpPr/>
            <p:nvPr/>
          </p:nvSpPr>
          <p:spPr>
            <a:xfrm flipH="1">
              <a:off x="1042887" y="-905616"/>
              <a:ext cx="6921054" cy="6921054"/>
            </a:xfrm>
            <a:prstGeom prst="arc">
              <a:avLst>
                <a:gd name="adj1" fmla="val 14615675"/>
                <a:gd name="adj2" fmla="val 18407684"/>
              </a:avLst>
            </a:prstGeom>
            <a:ln w="101600" cap="rnd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35" name="Arc 34">
              <a:extLst>
                <a:ext uri="{FF2B5EF4-FFF2-40B4-BE49-F238E27FC236}">
                  <a16:creationId xmlns:a16="http://schemas.microsoft.com/office/drawing/2014/main" id="{594FB951-D1E8-A041-825F-5CDF741D9ACD}"/>
                </a:ext>
              </a:extLst>
            </p:cNvPr>
            <p:cNvSpPr/>
            <p:nvPr/>
          </p:nvSpPr>
          <p:spPr>
            <a:xfrm flipH="1">
              <a:off x="1042887" y="-905616"/>
              <a:ext cx="6921054" cy="6921054"/>
            </a:xfrm>
            <a:prstGeom prst="arc">
              <a:avLst>
                <a:gd name="adj1" fmla="val 21465926"/>
                <a:gd name="adj2" fmla="val 521116"/>
              </a:avLst>
            </a:prstGeom>
            <a:ln w="101600" cap="rnd">
              <a:solidFill>
                <a:srgbClr val="3C77B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36" name="Arc 35">
              <a:extLst>
                <a:ext uri="{FF2B5EF4-FFF2-40B4-BE49-F238E27FC236}">
                  <a16:creationId xmlns:a16="http://schemas.microsoft.com/office/drawing/2014/main" id="{A06631E1-7C9B-E348-A6E1-AC0AA4F8540C}"/>
                </a:ext>
              </a:extLst>
            </p:cNvPr>
            <p:cNvSpPr/>
            <p:nvPr/>
          </p:nvSpPr>
          <p:spPr>
            <a:xfrm flipH="1">
              <a:off x="1402362" y="-555499"/>
              <a:ext cx="6205171" cy="6205171"/>
            </a:xfrm>
            <a:prstGeom prst="arc">
              <a:avLst>
                <a:gd name="adj1" fmla="val 13742526"/>
                <a:gd name="adj2" fmla="val 6097441"/>
              </a:avLst>
            </a:prstGeom>
            <a:ln w="101600" cap="rnd">
              <a:solidFill>
                <a:srgbClr val="A8BEC1">
                  <a:alpha val="51765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37" name="Arc 36">
              <a:extLst>
                <a:ext uri="{FF2B5EF4-FFF2-40B4-BE49-F238E27FC236}">
                  <a16:creationId xmlns:a16="http://schemas.microsoft.com/office/drawing/2014/main" id="{16857414-AAE4-6A4B-8F74-63ED486AED7E}"/>
                </a:ext>
              </a:extLst>
            </p:cNvPr>
            <p:cNvSpPr/>
            <p:nvPr/>
          </p:nvSpPr>
          <p:spPr>
            <a:xfrm flipH="1">
              <a:off x="1402362" y="-555499"/>
              <a:ext cx="6205171" cy="6205171"/>
            </a:xfrm>
            <a:prstGeom prst="arc">
              <a:avLst>
                <a:gd name="adj1" fmla="val 18557150"/>
                <a:gd name="adj2" fmla="val 19273318"/>
              </a:avLst>
            </a:prstGeom>
            <a:ln w="101600" cap="rnd">
              <a:solidFill>
                <a:srgbClr val="48B17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38" name="Arc 37">
              <a:extLst>
                <a:ext uri="{FF2B5EF4-FFF2-40B4-BE49-F238E27FC236}">
                  <a16:creationId xmlns:a16="http://schemas.microsoft.com/office/drawing/2014/main" id="{B6BD7FDF-7A3C-574D-A937-0F77CC4A4451}"/>
                </a:ext>
              </a:extLst>
            </p:cNvPr>
            <p:cNvSpPr/>
            <p:nvPr/>
          </p:nvSpPr>
          <p:spPr>
            <a:xfrm flipH="1">
              <a:off x="1402362" y="-555499"/>
              <a:ext cx="6205171" cy="6205171"/>
            </a:xfrm>
            <a:prstGeom prst="arc">
              <a:avLst>
                <a:gd name="adj1" fmla="val 20547824"/>
                <a:gd name="adj2" fmla="val 364544"/>
              </a:avLst>
            </a:prstGeom>
            <a:ln w="101600" cap="rnd">
              <a:solidFill>
                <a:srgbClr val="3CBCD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39" name="Arc 38">
              <a:extLst>
                <a:ext uri="{FF2B5EF4-FFF2-40B4-BE49-F238E27FC236}">
                  <a16:creationId xmlns:a16="http://schemas.microsoft.com/office/drawing/2014/main" id="{0FBF4547-42E2-7042-8404-91DE81ADE4DD}"/>
                </a:ext>
              </a:extLst>
            </p:cNvPr>
            <p:cNvSpPr/>
            <p:nvPr/>
          </p:nvSpPr>
          <p:spPr>
            <a:xfrm flipH="1">
              <a:off x="1811504" y="-77568"/>
              <a:ext cx="5308915" cy="5308915"/>
            </a:xfrm>
            <a:prstGeom prst="arc">
              <a:avLst>
                <a:gd name="adj1" fmla="val 13742526"/>
                <a:gd name="adj2" fmla="val 3271653"/>
              </a:avLst>
            </a:prstGeom>
            <a:ln w="101600" cap="rnd">
              <a:solidFill>
                <a:srgbClr val="A8BEC1">
                  <a:alpha val="52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41" name="Arc 40">
              <a:extLst>
                <a:ext uri="{FF2B5EF4-FFF2-40B4-BE49-F238E27FC236}">
                  <a16:creationId xmlns:a16="http://schemas.microsoft.com/office/drawing/2014/main" id="{CD4803B4-CCAA-1C45-B522-BF00FFD95E24}"/>
                </a:ext>
              </a:extLst>
            </p:cNvPr>
            <p:cNvSpPr/>
            <p:nvPr/>
          </p:nvSpPr>
          <p:spPr>
            <a:xfrm flipH="1">
              <a:off x="1811504" y="-77568"/>
              <a:ext cx="5308915" cy="5308915"/>
            </a:xfrm>
            <a:prstGeom prst="arc">
              <a:avLst>
                <a:gd name="adj1" fmla="val 19554347"/>
                <a:gd name="adj2" fmla="val 20792099"/>
              </a:avLst>
            </a:prstGeom>
            <a:ln w="101600" cap="rnd">
              <a:solidFill>
                <a:srgbClr val="E9364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42" name="Arc 41">
              <a:extLst>
                <a:ext uri="{FF2B5EF4-FFF2-40B4-BE49-F238E27FC236}">
                  <a16:creationId xmlns:a16="http://schemas.microsoft.com/office/drawing/2014/main" id="{7000903F-739E-8942-8F7C-C6EEEE595174}"/>
                </a:ext>
              </a:extLst>
            </p:cNvPr>
            <p:cNvSpPr/>
            <p:nvPr/>
          </p:nvSpPr>
          <p:spPr>
            <a:xfrm flipH="1">
              <a:off x="2348809" y="518171"/>
              <a:ext cx="4155403" cy="4155403"/>
            </a:xfrm>
            <a:prstGeom prst="arc">
              <a:avLst>
                <a:gd name="adj1" fmla="val 17678625"/>
                <a:gd name="adj2" fmla="val 6097441"/>
              </a:avLst>
            </a:prstGeom>
            <a:ln w="101600" cap="rnd">
              <a:solidFill>
                <a:srgbClr val="A8BEC1">
                  <a:alpha val="52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45" name="Arc 44">
              <a:extLst>
                <a:ext uri="{FF2B5EF4-FFF2-40B4-BE49-F238E27FC236}">
                  <a16:creationId xmlns:a16="http://schemas.microsoft.com/office/drawing/2014/main" id="{7A3F9383-EAFC-2C4E-B083-56EABA080C5F}"/>
                </a:ext>
              </a:extLst>
            </p:cNvPr>
            <p:cNvSpPr/>
            <p:nvPr/>
          </p:nvSpPr>
          <p:spPr>
            <a:xfrm flipH="1">
              <a:off x="700440" y="-1237689"/>
              <a:ext cx="7598733" cy="7598733"/>
            </a:xfrm>
            <a:prstGeom prst="arc">
              <a:avLst>
                <a:gd name="adj1" fmla="val 19579267"/>
                <a:gd name="adj2" fmla="val 20392595"/>
              </a:avLst>
            </a:prstGeom>
            <a:ln w="101600" cap="rnd">
              <a:solidFill>
                <a:srgbClr val="A0BAD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46" name="Arc 45">
              <a:extLst>
                <a:ext uri="{FF2B5EF4-FFF2-40B4-BE49-F238E27FC236}">
                  <a16:creationId xmlns:a16="http://schemas.microsoft.com/office/drawing/2014/main" id="{42F54D7B-7415-D54C-9414-0C325CE3B4D6}"/>
                </a:ext>
              </a:extLst>
            </p:cNvPr>
            <p:cNvSpPr/>
            <p:nvPr/>
          </p:nvSpPr>
          <p:spPr>
            <a:xfrm flipH="1">
              <a:off x="2729393" y="901403"/>
              <a:ext cx="3383725" cy="3383725"/>
            </a:xfrm>
            <a:prstGeom prst="arc">
              <a:avLst>
                <a:gd name="adj1" fmla="val 20180480"/>
                <a:gd name="adj2" fmla="val 6097441"/>
              </a:avLst>
            </a:prstGeom>
            <a:ln w="101600" cap="rnd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48" name="Arc 47">
              <a:extLst>
                <a:ext uri="{FF2B5EF4-FFF2-40B4-BE49-F238E27FC236}">
                  <a16:creationId xmlns:a16="http://schemas.microsoft.com/office/drawing/2014/main" id="{9A120296-9DA8-0B40-A8B8-4060F56C68A8}"/>
                </a:ext>
              </a:extLst>
            </p:cNvPr>
            <p:cNvSpPr/>
            <p:nvPr/>
          </p:nvSpPr>
          <p:spPr>
            <a:xfrm flipH="1">
              <a:off x="1402362" y="-555499"/>
              <a:ext cx="6205171" cy="6205171"/>
            </a:xfrm>
            <a:prstGeom prst="arc">
              <a:avLst>
                <a:gd name="adj1" fmla="val 916543"/>
                <a:gd name="adj2" fmla="val 1687913"/>
              </a:avLst>
            </a:prstGeom>
            <a:ln w="101600" cap="rnd">
              <a:solidFill>
                <a:srgbClr val="FFDF6E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50" name="Arc 49">
              <a:extLst>
                <a:ext uri="{FF2B5EF4-FFF2-40B4-BE49-F238E27FC236}">
                  <a16:creationId xmlns:a16="http://schemas.microsoft.com/office/drawing/2014/main" id="{C6117C8B-5DEF-274A-AB01-22DEE0519067}"/>
                </a:ext>
              </a:extLst>
            </p:cNvPr>
            <p:cNvSpPr/>
            <p:nvPr/>
          </p:nvSpPr>
          <p:spPr>
            <a:xfrm flipH="1">
              <a:off x="3171925" y="1335817"/>
              <a:ext cx="2495791" cy="2495791"/>
            </a:xfrm>
            <a:prstGeom prst="arc">
              <a:avLst>
                <a:gd name="adj1" fmla="val 15702285"/>
                <a:gd name="adj2" fmla="val 3320996"/>
              </a:avLst>
            </a:prstGeom>
            <a:ln w="101600" cap="rnd">
              <a:solidFill>
                <a:srgbClr val="F2861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43" name="Arc 42">
              <a:extLst>
                <a:ext uri="{FF2B5EF4-FFF2-40B4-BE49-F238E27FC236}">
                  <a16:creationId xmlns:a16="http://schemas.microsoft.com/office/drawing/2014/main" id="{F926677C-D932-A346-BD5C-254E6B4D3E4B}"/>
                </a:ext>
              </a:extLst>
            </p:cNvPr>
            <p:cNvSpPr/>
            <p:nvPr/>
          </p:nvSpPr>
          <p:spPr>
            <a:xfrm flipH="1">
              <a:off x="2348809" y="518171"/>
              <a:ext cx="4155403" cy="4155403"/>
            </a:xfrm>
            <a:prstGeom prst="arc">
              <a:avLst>
                <a:gd name="adj1" fmla="val 20774974"/>
                <a:gd name="adj2" fmla="val 416141"/>
              </a:avLst>
            </a:prstGeom>
            <a:ln w="101600" cap="rnd">
              <a:solidFill>
                <a:srgbClr val="6C479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52" name="Arc 51">
              <a:extLst>
                <a:ext uri="{FF2B5EF4-FFF2-40B4-BE49-F238E27FC236}">
                  <a16:creationId xmlns:a16="http://schemas.microsoft.com/office/drawing/2014/main" id="{F0B2ACEA-CED7-4247-BBB0-8939681FE9BA}"/>
                </a:ext>
              </a:extLst>
            </p:cNvPr>
            <p:cNvSpPr/>
            <p:nvPr userDrawn="1"/>
          </p:nvSpPr>
          <p:spPr>
            <a:xfrm flipH="1">
              <a:off x="1811504" y="-77568"/>
              <a:ext cx="5308915" cy="5308915"/>
            </a:xfrm>
            <a:prstGeom prst="arc">
              <a:avLst>
                <a:gd name="adj1" fmla="val 3654337"/>
                <a:gd name="adj2" fmla="val 5234416"/>
              </a:avLst>
            </a:prstGeom>
            <a:ln w="101600" cap="rnd">
              <a:solidFill>
                <a:srgbClr val="A8BEC1">
                  <a:alpha val="52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53" name="Arc 52">
              <a:extLst>
                <a:ext uri="{FF2B5EF4-FFF2-40B4-BE49-F238E27FC236}">
                  <a16:creationId xmlns:a16="http://schemas.microsoft.com/office/drawing/2014/main" id="{6FE37AE5-C504-DA4E-905A-90DD3F15D0AA}"/>
                </a:ext>
              </a:extLst>
            </p:cNvPr>
            <p:cNvSpPr/>
            <p:nvPr userDrawn="1"/>
          </p:nvSpPr>
          <p:spPr>
            <a:xfrm flipH="1">
              <a:off x="1042887" y="-905616"/>
              <a:ext cx="6921054" cy="6921054"/>
            </a:xfrm>
            <a:prstGeom prst="arc">
              <a:avLst>
                <a:gd name="adj1" fmla="val 2240037"/>
                <a:gd name="adj2" fmla="val 4690565"/>
              </a:avLst>
            </a:prstGeom>
            <a:ln w="101600" cap="rnd">
              <a:solidFill>
                <a:srgbClr val="A8BEC1">
                  <a:alpha val="52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56" name="Arc 55">
              <a:extLst>
                <a:ext uri="{FF2B5EF4-FFF2-40B4-BE49-F238E27FC236}">
                  <a16:creationId xmlns:a16="http://schemas.microsoft.com/office/drawing/2014/main" id="{BED3838E-C7DC-DB48-9F14-A4522BD3BE56}"/>
                </a:ext>
              </a:extLst>
            </p:cNvPr>
            <p:cNvSpPr/>
            <p:nvPr userDrawn="1"/>
          </p:nvSpPr>
          <p:spPr>
            <a:xfrm flipH="1">
              <a:off x="700440" y="-1237689"/>
              <a:ext cx="7598733" cy="7598733"/>
            </a:xfrm>
            <a:prstGeom prst="arc">
              <a:avLst>
                <a:gd name="adj1" fmla="val 5429071"/>
                <a:gd name="adj2" fmla="val 6325440"/>
              </a:avLst>
            </a:prstGeom>
            <a:ln w="101600" cap="rnd">
              <a:solidFill>
                <a:srgbClr val="A8BEC1">
                  <a:alpha val="52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8948372B-8B81-954F-9740-7BC6113C12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78469" y="5798782"/>
            <a:ext cx="1758284" cy="856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4374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e Majeur">
    <p:bg>
      <p:bgPr>
        <a:solidFill>
          <a:srgbClr val="CAD5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Arrondir un rectangle avec un coin du même côté 82"/>
          <p:cNvSpPr/>
          <p:nvPr userDrawn="1"/>
        </p:nvSpPr>
        <p:spPr>
          <a:xfrm rot="16200000" flipH="1">
            <a:off x="4648704" y="-685299"/>
            <a:ext cx="6858000" cy="8228597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480865" y="830976"/>
            <a:ext cx="3653488" cy="1871014"/>
          </a:xfrm>
        </p:spPr>
        <p:txBody>
          <a:bodyPr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7D5D8F-EC9D-E14D-BFE3-832F09A75607}" type="slidenum">
              <a:rPr lang="fr-FR" smtClean="0"/>
              <a:t>‹N°›</a:t>
            </a:fld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>
          <a:xfrm>
            <a:off x="5370562" y="1738855"/>
            <a:ext cx="6065422" cy="3668444"/>
          </a:xfrm>
        </p:spPr>
        <p:txBody>
          <a:bodyPr/>
          <a:lstStyle>
            <a:lvl1pPr>
              <a:defRPr sz="1600" b="1" i="0">
                <a:solidFill>
                  <a:srgbClr val="F2861F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 sz="1200">
                <a:solidFill>
                  <a:schemeClr val="bg2"/>
                </a:solidFill>
              </a:defRPr>
            </a:lvl2pPr>
            <a:lvl3pPr>
              <a:defRPr sz="1400">
                <a:solidFill>
                  <a:schemeClr val="bg2"/>
                </a:solidFill>
              </a:defRPr>
            </a:lvl3pPr>
            <a:lvl4pPr>
              <a:defRPr sz="1200">
                <a:solidFill>
                  <a:schemeClr val="bg2"/>
                </a:solidFill>
              </a:defRPr>
            </a:lvl4pPr>
            <a:lvl5pPr>
              <a:defRPr sz="1200">
                <a:solidFill>
                  <a:schemeClr val="bg2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23" name="Espace réservé du pied de page 43"/>
          <p:cNvSpPr>
            <a:spLocks noGrp="1"/>
          </p:cNvSpPr>
          <p:nvPr>
            <p:ph type="ftr" sz="quarter" idx="3"/>
          </p:nvPr>
        </p:nvSpPr>
        <p:spPr>
          <a:xfrm>
            <a:off x="3572956" y="6396605"/>
            <a:ext cx="7626696" cy="324872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900">
                <a:solidFill>
                  <a:schemeClr val="bg2">
                    <a:lumMod val="60000"/>
                    <a:lumOff val="40000"/>
                  </a:schemeClr>
                </a:solidFill>
                <a:latin typeface="Segoe UI"/>
              </a:defRPr>
            </a:lvl1pPr>
          </a:lstStyle>
          <a:p>
            <a:endParaRPr lang="fr-FR"/>
          </a:p>
        </p:txBody>
      </p:sp>
      <p:grpSp>
        <p:nvGrpSpPr>
          <p:cNvPr id="72" name="Groupe 71">
            <a:extLst>
              <a:ext uri="{FF2B5EF4-FFF2-40B4-BE49-F238E27FC236}">
                <a16:creationId xmlns:a16="http://schemas.microsoft.com/office/drawing/2014/main" id="{2D3EBCC5-4027-3A4C-A23A-F360F525023D}"/>
              </a:ext>
            </a:extLst>
          </p:cNvPr>
          <p:cNvGrpSpPr/>
          <p:nvPr userDrawn="1"/>
        </p:nvGrpSpPr>
        <p:grpSpPr>
          <a:xfrm flipH="1">
            <a:off x="3475648" y="-468694"/>
            <a:ext cx="7766038" cy="7764016"/>
            <a:chOff x="4131498" y="2371508"/>
            <a:chExt cx="2300771" cy="2300771"/>
          </a:xfrm>
        </p:grpSpPr>
        <p:sp>
          <p:nvSpPr>
            <p:cNvPr id="73" name="Arc 72">
              <a:extLst>
                <a:ext uri="{FF2B5EF4-FFF2-40B4-BE49-F238E27FC236}">
                  <a16:creationId xmlns:a16="http://schemas.microsoft.com/office/drawing/2014/main" id="{9711E96C-0D5E-0345-B9D1-2184B25B35B6}"/>
                </a:ext>
              </a:extLst>
            </p:cNvPr>
            <p:cNvSpPr/>
            <p:nvPr/>
          </p:nvSpPr>
          <p:spPr>
            <a:xfrm>
              <a:off x="4131498" y="2371508"/>
              <a:ext cx="2300771" cy="2300771"/>
            </a:xfrm>
            <a:prstGeom prst="arc">
              <a:avLst>
                <a:gd name="adj1" fmla="val 15149074"/>
                <a:gd name="adj2" fmla="val 6667431"/>
              </a:avLst>
            </a:prstGeom>
            <a:ln w="66675" cap="rnd">
              <a:solidFill>
                <a:srgbClr val="A8BEC1">
                  <a:alpha val="52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74" name="Arc 73">
              <a:extLst>
                <a:ext uri="{FF2B5EF4-FFF2-40B4-BE49-F238E27FC236}">
                  <a16:creationId xmlns:a16="http://schemas.microsoft.com/office/drawing/2014/main" id="{31724119-FB17-7946-AAE3-99F0D4B7BF78}"/>
                </a:ext>
              </a:extLst>
            </p:cNvPr>
            <p:cNvSpPr/>
            <p:nvPr/>
          </p:nvSpPr>
          <p:spPr>
            <a:xfrm>
              <a:off x="4131498" y="2371508"/>
              <a:ext cx="2300771" cy="2300771"/>
            </a:xfrm>
            <a:prstGeom prst="arc">
              <a:avLst>
                <a:gd name="adj1" fmla="val 15202651"/>
                <a:gd name="adj2" fmla="val 18853246"/>
              </a:avLst>
            </a:prstGeom>
            <a:ln w="66675" cap="rnd">
              <a:solidFill>
                <a:schemeClr val="bg2">
                  <a:alpha val="63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75" name="Arc 74">
              <a:extLst>
                <a:ext uri="{FF2B5EF4-FFF2-40B4-BE49-F238E27FC236}">
                  <a16:creationId xmlns:a16="http://schemas.microsoft.com/office/drawing/2014/main" id="{9CDFD4C6-92F7-DC45-B717-082EDC0C5668}"/>
                </a:ext>
              </a:extLst>
            </p:cNvPr>
            <p:cNvSpPr/>
            <p:nvPr/>
          </p:nvSpPr>
          <p:spPr>
            <a:xfrm>
              <a:off x="4131498" y="2371508"/>
              <a:ext cx="2300771" cy="2300771"/>
            </a:xfrm>
            <a:prstGeom prst="arc">
              <a:avLst>
                <a:gd name="adj1" fmla="val 1123635"/>
                <a:gd name="adj2" fmla="val 3028918"/>
              </a:avLst>
            </a:prstGeom>
            <a:ln w="66675" cap="rnd">
              <a:solidFill>
                <a:srgbClr val="F1898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76" name="Arc 75">
              <a:extLst>
                <a:ext uri="{FF2B5EF4-FFF2-40B4-BE49-F238E27FC236}">
                  <a16:creationId xmlns:a16="http://schemas.microsoft.com/office/drawing/2014/main" id="{4FEC8829-C47D-3842-8445-19F90DC75DB8}"/>
                </a:ext>
              </a:extLst>
            </p:cNvPr>
            <p:cNvSpPr/>
            <p:nvPr/>
          </p:nvSpPr>
          <p:spPr>
            <a:xfrm>
              <a:off x="4173356" y="2420888"/>
              <a:ext cx="2206226" cy="2206226"/>
            </a:xfrm>
            <a:prstGeom prst="arc">
              <a:avLst>
                <a:gd name="adj1" fmla="val 15181689"/>
                <a:gd name="adj2" fmla="val 6308713"/>
              </a:avLst>
            </a:prstGeom>
            <a:ln w="66675" cap="rnd">
              <a:solidFill>
                <a:srgbClr val="A8BEC1">
                  <a:alpha val="52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77" name="Arc 76">
              <a:extLst>
                <a:ext uri="{FF2B5EF4-FFF2-40B4-BE49-F238E27FC236}">
                  <a16:creationId xmlns:a16="http://schemas.microsoft.com/office/drawing/2014/main" id="{9A44F476-4759-204D-8983-D704C37A8BFA}"/>
                </a:ext>
              </a:extLst>
            </p:cNvPr>
            <p:cNvSpPr/>
            <p:nvPr/>
          </p:nvSpPr>
          <p:spPr>
            <a:xfrm>
              <a:off x="4173356" y="2420888"/>
              <a:ext cx="2206226" cy="2206226"/>
            </a:xfrm>
            <a:prstGeom prst="arc">
              <a:avLst>
                <a:gd name="adj1" fmla="val 15236837"/>
                <a:gd name="adj2" fmla="val 16964217"/>
              </a:avLst>
            </a:prstGeom>
            <a:ln w="66675" cap="rnd">
              <a:solidFill>
                <a:schemeClr val="bg2">
                  <a:alpha val="63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78" name="Arc 77">
              <a:extLst>
                <a:ext uri="{FF2B5EF4-FFF2-40B4-BE49-F238E27FC236}">
                  <a16:creationId xmlns:a16="http://schemas.microsoft.com/office/drawing/2014/main" id="{06B60EB0-2A27-EF47-AD1D-7DEA5D52A009}"/>
                </a:ext>
              </a:extLst>
            </p:cNvPr>
            <p:cNvSpPr/>
            <p:nvPr/>
          </p:nvSpPr>
          <p:spPr>
            <a:xfrm>
              <a:off x="4173356" y="2420888"/>
              <a:ext cx="2206226" cy="2206226"/>
            </a:xfrm>
            <a:prstGeom prst="arc">
              <a:avLst>
                <a:gd name="adj1" fmla="val 21465926"/>
                <a:gd name="adj2" fmla="val 1951594"/>
              </a:avLst>
            </a:prstGeom>
            <a:ln w="66675" cap="rnd">
              <a:solidFill>
                <a:srgbClr val="3C77B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79" name="Arc 78">
              <a:extLst>
                <a:ext uri="{FF2B5EF4-FFF2-40B4-BE49-F238E27FC236}">
                  <a16:creationId xmlns:a16="http://schemas.microsoft.com/office/drawing/2014/main" id="{28202F7D-569E-0B4C-BE0B-7ACC3F1B1BED}"/>
                </a:ext>
              </a:extLst>
            </p:cNvPr>
            <p:cNvSpPr/>
            <p:nvPr/>
          </p:nvSpPr>
          <p:spPr>
            <a:xfrm>
              <a:off x="4214598" y="2472255"/>
              <a:ext cx="2110635" cy="2110635"/>
            </a:xfrm>
            <a:prstGeom prst="arc">
              <a:avLst>
                <a:gd name="adj1" fmla="val 15989733"/>
                <a:gd name="adj2" fmla="val 18526861"/>
              </a:avLst>
            </a:prstGeom>
            <a:ln w="66675" cap="rnd">
              <a:solidFill>
                <a:srgbClr val="48B17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80" name="Arc 79">
              <a:extLst>
                <a:ext uri="{FF2B5EF4-FFF2-40B4-BE49-F238E27FC236}">
                  <a16:creationId xmlns:a16="http://schemas.microsoft.com/office/drawing/2014/main" id="{38D8B902-663B-A142-B178-1E43BDB16417}"/>
                </a:ext>
              </a:extLst>
            </p:cNvPr>
            <p:cNvSpPr/>
            <p:nvPr/>
          </p:nvSpPr>
          <p:spPr>
            <a:xfrm>
              <a:off x="4214598" y="2472255"/>
              <a:ext cx="2110635" cy="2110635"/>
            </a:xfrm>
            <a:prstGeom prst="arc">
              <a:avLst>
                <a:gd name="adj1" fmla="val 20547824"/>
                <a:gd name="adj2" fmla="val 364544"/>
              </a:avLst>
            </a:prstGeom>
            <a:ln w="66675" cap="rnd">
              <a:solidFill>
                <a:srgbClr val="3CBCD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81" name="Arc 80">
              <a:extLst>
                <a:ext uri="{FF2B5EF4-FFF2-40B4-BE49-F238E27FC236}">
                  <a16:creationId xmlns:a16="http://schemas.microsoft.com/office/drawing/2014/main" id="{B22C3466-5F6D-1248-A4C4-41EDF041247D}"/>
                </a:ext>
              </a:extLst>
            </p:cNvPr>
            <p:cNvSpPr/>
            <p:nvPr/>
          </p:nvSpPr>
          <p:spPr>
            <a:xfrm>
              <a:off x="4131498" y="2371508"/>
              <a:ext cx="2300771" cy="2300771"/>
            </a:xfrm>
            <a:prstGeom prst="arc">
              <a:avLst>
                <a:gd name="adj1" fmla="val 18561785"/>
                <a:gd name="adj2" fmla="val 20974012"/>
              </a:avLst>
            </a:prstGeom>
            <a:ln w="66675" cap="rnd">
              <a:solidFill>
                <a:srgbClr val="A0BAD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82" name="Arc 81">
              <a:extLst>
                <a:ext uri="{FF2B5EF4-FFF2-40B4-BE49-F238E27FC236}">
                  <a16:creationId xmlns:a16="http://schemas.microsoft.com/office/drawing/2014/main" id="{BAA3B46C-2237-924B-9473-1CDCC2B8099E}"/>
                </a:ext>
              </a:extLst>
            </p:cNvPr>
            <p:cNvSpPr/>
            <p:nvPr/>
          </p:nvSpPr>
          <p:spPr>
            <a:xfrm>
              <a:off x="4214598" y="2472255"/>
              <a:ext cx="2110635" cy="2110635"/>
            </a:xfrm>
            <a:prstGeom prst="arc">
              <a:avLst>
                <a:gd name="adj1" fmla="val 3004013"/>
                <a:gd name="adj2" fmla="val 5097892"/>
              </a:avLst>
            </a:prstGeom>
            <a:ln w="66675" cap="rnd">
              <a:solidFill>
                <a:srgbClr val="FFDF6E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84" name="Arc 83">
              <a:extLst>
                <a:ext uri="{FF2B5EF4-FFF2-40B4-BE49-F238E27FC236}">
                  <a16:creationId xmlns:a16="http://schemas.microsoft.com/office/drawing/2014/main" id="{EF0F2113-D879-DA4D-BD95-F3C50533CBB8}"/>
                </a:ext>
              </a:extLst>
            </p:cNvPr>
            <p:cNvSpPr/>
            <p:nvPr userDrawn="1"/>
          </p:nvSpPr>
          <p:spPr>
            <a:xfrm>
              <a:off x="4173356" y="2420888"/>
              <a:ext cx="2206226" cy="2206226"/>
            </a:xfrm>
            <a:prstGeom prst="arc">
              <a:avLst>
                <a:gd name="adj1" fmla="val 18252074"/>
                <a:gd name="adj2" fmla="val 18853246"/>
              </a:avLst>
            </a:prstGeom>
            <a:ln w="66675" cap="rnd">
              <a:solidFill>
                <a:srgbClr val="E9364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85" name="Arc 84">
              <a:extLst>
                <a:ext uri="{FF2B5EF4-FFF2-40B4-BE49-F238E27FC236}">
                  <a16:creationId xmlns:a16="http://schemas.microsoft.com/office/drawing/2014/main" id="{5A9127D9-2343-464F-ACE5-31320EDE7127}"/>
                </a:ext>
              </a:extLst>
            </p:cNvPr>
            <p:cNvSpPr/>
            <p:nvPr userDrawn="1"/>
          </p:nvSpPr>
          <p:spPr>
            <a:xfrm>
              <a:off x="4173356" y="2420888"/>
              <a:ext cx="2206226" cy="2206226"/>
            </a:xfrm>
            <a:prstGeom prst="arc">
              <a:avLst>
                <a:gd name="adj1" fmla="val 2065155"/>
                <a:gd name="adj2" fmla="val 2369033"/>
              </a:avLst>
            </a:prstGeom>
            <a:ln w="66675" cap="rnd">
              <a:solidFill>
                <a:srgbClr val="6C479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AFBDD9D9-9AC7-C444-B846-188510636E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64985" y="6411903"/>
            <a:ext cx="633179" cy="308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6347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er 58"/>
          <p:cNvGrpSpPr/>
          <p:nvPr userDrawn="1"/>
        </p:nvGrpSpPr>
        <p:grpSpPr>
          <a:xfrm>
            <a:off x="10783381" y="6393691"/>
            <a:ext cx="1157313" cy="289345"/>
            <a:chOff x="26988" y="2532063"/>
            <a:chExt cx="10080625" cy="2520950"/>
          </a:xfrm>
          <a:solidFill>
            <a:schemeClr val="bg1"/>
          </a:solidFill>
        </p:grpSpPr>
        <p:sp>
          <p:nvSpPr>
            <p:cNvPr id="60" name="Freeform 1"/>
            <p:cNvSpPr>
              <a:spLocks noChangeArrowheads="1"/>
            </p:cNvSpPr>
            <p:nvPr/>
          </p:nvSpPr>
          <p:spPr bwMode="auto">
            <a:xfrm>
              <a:off x="1925638" y="2532063"/>
              <a:ext cx="666750" cy="404812"/>
            </a:xfrm>
            <a:custGeom>
              <a:avLst/>
              <a:gdLst>
                <a:gd name="T0" fmla="*/ 1401 w 1852"/>
                <a:gd name="T1" fmla="*/ 0 h 1123"/>
                <a:gd name="T2" fmla="*/ 1401 w 1852"/>
                <a:gd name="T3" fmla="*/ 0 h 1123"/>
                <a:gd name="T4" fmla="*/ 1851 w 1852"/>
                <a:gd name="T5" fmla="*/ 457 h 1123"/>
                <a:gd name="T6" fmla="*/ 1851 w 1852"/>
                <a:gd name="T7" fmla="*/ 664 h 1123"/>
                <a:gd name="T8" fmla="*/ 1401 w 1852"/>
                <a:gd name="T9" fmla="*/ 1122 h 1123"/>
                <a:gd name="T10" fmla="*/ 457 w 1852"/>
                <a:gd name="T11" fmla="*/ 1122 h 1123"/>
                <a:gd name="T12" fmla="*/ 0 w 1852"/>
                <a:gd name="T13" fmla="*/ 664 h 1123"/>
                <a:gd name="T14" fmla="*/ 0 w 1852"/>
                <a:gd name="T15" fmla="*/ 457 h 1123"/>
                <a:gd name="T16" fmla="*/ 457 w 1852"/>
                <a:gd name="T17" fmla="*/ 0 h 1123"/>
                <a:gd name="T18" fmla="*/ 1401 w 1852"/>
                <a:gd name="T19" fmla="*/ 0 h 1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52" h="1123">
                  <a:moveTo>
                    <a:pt x="1401" y="0"/>
                  </a:moveTo>
                  <a:lnTo>
                    <a:pt x="1401" y="0"/>
                  </a:lnTo>
                  <a:cubicBezTo>
                    <a:pt x="1651" y="0"/>
                    <a:pt x="1851" y="207"/>
                    <a:pt x="1851" y="457"/>
                  </a:cubicBezTo>
                  <a:cubicBezTo>
                    <a:pt x="1851" y="664"/>
                    <a:pt x="1851" y="664"/>
                    <a:pt x="1851" y="664"/>
                  </a:cubicBezTo>
                  <a:cubicBezTo>
                    <a:pt x="1851" y="915"/>
                    <a:pt x="1651" y="1122"/>
                    <a:pt x="1401" y="1122"/>
                  </a:cubicBezTo>
                  <a:cubicBezTo>
                    <a:pt x="457" y="1122"/>
                    <a:pt x="457" y="1122"/>
                    <a:pt x="457" y="1122"/>
                  </a:cubicBezTo>
                  <a:cubicBezTo>
                    <a:pt x="207" y="1122"/>
                    <a:pt x="0" y="915"/>
                    <a:pt x="0" y="664"/>
                  </a:cubicBezTo>
                  <a:cubicBezTo>
                    <a:pt x="0" y="457"/>
                    <a:pt x="0" y="457"/>
                    <a:pt x="0" y="457"/>
                  </a:cubicBezTo>
                  <a:cubicBezTo>
                    <a:pt x="0" y="207"/>
                    <a:pt x="207" y="0"/>
                    <a:pt x="457" y="0"/>
                  </a:cubicBezTo>
                  <a:lnTo>
                    <a:pt x="140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 sz="1800"/>
            </a:p>
          </p:txBody>
        </p:sp>
        <p:sp>
          <p:nvSpPr>
            <p:cNvPr id="61" name="Freeform 2"/>
            <p:cNvSpPr>
              <a:spLocks noChangeArrowheads="1"/>
            </p:cNvSpPr>
            <p:nvPr/>
          </p:nvSpPr>
          <p:spPr bwMode="auto">
            <a:xfrm>
              <a:off x="26988" y="2557463"/>
              <a:ext cx="2581275" cy="2484437"/>
            </a:xfrm>
            <a:custGeom>
              <a:avLst/>
              <a:gdLst>
                <a:gd name="T0" fmla="*/ 6711 w 7169"/>
                <a:gd name="T1" fmla="*/ 1365 h 6903"/>
                <a:gd name="T2" fmla="*/ 6711 w 7169"/>
                <a:gd name="T3" fmla="*/ 1365 h 6903"/>
                <a:gd name="T4" fmla="*/ 6503 w 7169"/>
                <a:gd name="T5" fmla="*/ 1365 h 6903"/>
                <a:gd name="T6" fmla="*/ 6496 w 7169"/>
                <a:gd name="T7" fmla="*/ 1365 h 6903"/>
                <a:gd name="T8" fmla="*/ 6225 w 7169"/>
                <a:gd name="T9" fmla="*/ 1458 h 6903"/>
                <a:gd name="T10" fmla="*/ 1122 w 7169"/>
                <a:gd name="T11" fmla="*/ 5309 h 6903"/>
                <a:gd name="T12" fmla="*/ 1122 w 7169"/>
                <a:gd name="T13" fmla="*/ 458 h 6903"/>
                <a:gd name="T14" fmla="*/ 665 w 7169"/>
                <a:gd name="T15" fmla="*/ 0 h 6903"/>
                <a:gd name="T16" fmla="*/ 457 w 7169"/>
                <a:gd name="T17" fmla="*/ 0 h 6903"/>
                <a:gd name="T18" fmla="*/ 0 w 7169"/>
                <a:gd name="T19" fmla="*/ 458 h 6903"/>
                <a:gd name="T20" fmla="*/ 0 w 7169"/>
                <a:gd name="T21" fmla="*/ 6452 h 6903"/>
                <a:gd name="T22" fmla="*/ 457 w 7169"/>
                <a:gd name="T23" fmla="*/ 6902 h 6903"/>
                <a:gd name="T24" fmla="*/ 665 w 7169"/>
                <a:gd name="T25" fmla="*/ 6902 h 6903"/>
                <a:gd name="T26" fmla="*/ 872 w 7169"/>
                <a:gd name="T27" fmla="*/ 6874 h 6903"/>
                <a:gd name="T28" fmla="*/ 1036 w 7169"/>
                <a:gd name="T29" fmla="*/ 6773 h 6903"/>
                <a:gd name="T30" fmla="*/ 6053 w 7169"/>
                <a:gd name="T31" fmla="*/ 2987 h 6903"/>
                <a:gd name="T32" fmla="*/ 6053 w 7169"/>
                <a:gd name="T33" fmla="*/ 6452 h 6903"/>
                <a:gd name="T34" fmla="*/ 6503 w 7169"/>
                <a:gd name="T35" fmla="*/ 6902 h 6903"/>
                <a:gd name="T36" fmla="*/ 6711 w 7169"/>
                <a:gd name="T37" fmla="*/ 6902 h 6903"/>
                <a:gd name="T38" fmla="*/ 7168 w 7169"/>
                <a:gd name="T39" fmla="*/ 6452 h 6903"/>
                <a:gd name="T40" fmla="*/ 7168 w 7169"/>
                <a:gd name="T41" fmla="*/ 1823 h 6903"/>
                <a:gd name="T42" fmla="*/ 6711 w 7169"/>
                <a:gd name="T43" fmla="*/ 1365 h 69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169" h="6903">
                  <a:moveTo>
                    <a:pt x="6711" y="1365"/>
                  </a:moveTo>
                  <a:lnTo>
                    <a:pt x="6711" y="1365"/>
                  </a:lnTo>
                  <a:cubicBezTo>
                    <a:pt x="6503" y="1365"/>
                    <a:pt x="6503" y="1365"/>
                    <a:pt x="6503" y="1365"/>
                  </a:cubicBezTo>
                  <a:lnTo>
                    <a:pt x="6496" y="1365"/>
                  </a:lnTo>
                  <a:cubicBezTo>
                    <a:pt x="6403" y="1365"/>
                    <a:pt x="6303" y="1394"/>
                    <a:pt x="6225" y="1458"/>
                  </a:cubicBezTo>
                  <a:cubicBezTo>
                    <a:pt x="1122" y="5309"/>
                    <a:pt x="1122" y="5309"/>
                    <a:pt x="1122" y="5309"/>
                  </a:cubicBezTo>
                  <a:cubicBezTo>
                    <a:pt x="1122" y="458"/>
                    <a:pt x="1122" y="458"/>
                    <a:pt x="1122" y="458"/>
                  </a:cubicBezTo>
                  <a:cubicBezTo>
                    <a:pt x="1122" y="208"/>
                    <a:pt x="915" y="0"/>
                    <a:pt x="665" y="0"/>
                  </a:cubicBezTo>
                  <a:cubicBezTo>
                    <a:pt x="457" y="0"/>
                    <a:pt x="457" y="0"/>
                    <a:pt x="457" y="0"/>
                  </a:cubicBezTo>
                  <a:cubicBezTo>
                    <a:pt x="207" y="0"/>
                    <a:pt x="0" y="208"/>
                    <a:pt x="0" y="458"/>
                  </a:cubicBezTo>
                  <a:cubicBezTo>
                    <a:pt x="0" y="6452"/>
                    <a:pt x="0" y="6452"/>
                    <a:pt x="0" y="6452"/>
                  </a:cubicBezTo>
                  <a:cubicBezTo>
                    <a:pt x="0" y="6702"/>
                    <a:pt x="207" y="6902"/>
                    <a:pt x="457" y="6902"/>
                  </a:cubicBezTo>
                  <a:cubicBezTo>
                    <a:pt x="665" y="6902"/>
                    <a:pt x="665" y="6902"/>
                    <a:pt x="665" y="6902"/>
                  </a:cubicBezTo>
                  <a:cubicBezTo>
                    <a:pt x="736" y="6902"/>
                    <a:pt x="800" y="6895"/>
                    <a:pt x="872" y="6874"/>
                  </a:cubicBezTo>
                  <a:cubicBezTo>
                    <a:pt x="929" y="6852"/>
                    <a:pt x="986" y="6816"/>
                    <a:pt x="1036" y="6773"/>
                  </a:cubicBezTo>
                  <a:cubicBezTo>
                    <a:pt x="6053" y="2987"/>
                    <a:pt x="6053" y="2987"/>
                    <a:pt x="6053" y="2987"/>
                  </a:cubicBezTo>
                  <a:cubicBezTo>
                    <a:pt x="6053" y="6452"/>
                    <a:pt x="6053" y="6452"/>
                    <a:pt x="6053" y="6452"/>
                  </a:cubicBezTo>
                  <a:cubicBezTo>
                    <a:pt x="6053" y="6702"/>
                    <a:pt x="6253" y="6902"/>
                    <a:pt x="6503" y="6902"/>
                  </a:cubicBezTo>
                  <a:cubicBezTo>
                    <a:pt x="6711" y="6902"/>
                    <a:pt x="6711" y="6902"/>
                    <a:pt x="6711" y="6902"/>
                  </a:cubicBezTo>
                  <a:cubicBezTo>
                    <a:pt x="6961" y="6902"/>
                    <a:pt x="7168" y="6702"/>
                    <a:pt x="7168" y="6452"/>
                  </a:cubicBezTo>
                  <a:cubicBezTo>
                    <a:pt x="7168" y="1823"/>
                    <a:pt x="7168" y="1823"/>
                    <a:pt x="7168" y="1823"/>
                  </a:cubicBezTo>
                  <a:cubicBezTo>
                    <a:pt x="7168" y="1572"/>
                    <a:pt x="6961" y="1365"/>
                    <a:pt x="6711" y="136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 sz="1800"/>
            </a:p>
          </p:txBody>
        </p:sp>
        <p:sp>
          <p:nvSpPr>
            <p:cNvPr id="62" name="Freeform 3"/>
            <p:cNvSpPr>
              <a:spLocks noChangeArrowheads="1"/>
            </p:cNvSpPr>
            <p:nvPr/>
          </p:nvSpPr>
          <p:spPr bwMode="auto">
            <a:xfrm>
              <a:off x="3148013" y="3055938"/>
              <a:ext cx="617537" cy="817562"/>
            </a:xfrm>
            <a:custGeom>
              <a:avLst/>
              <a:gdLst>
                <a:gd name="T0" fmla="*/ 1643 w 1716"/>
                <a:gd name="T1" fmla="*/ 350 h 2272"/>
                <a:gd name="T2" fmla="*/ 1643 w 1716"/>
                <a:gd name="T3" fmla="*/ 350 h 2272"/>
                <a:gd name="T4" fmla="*/ 1457 w 1716"/>
                <a:gd name="T5" fmla="*/ 143 h 2272"/>
                <a:gd name="T6" fmla="*/ 1179 w 1716"/>
                <a:gd name="T7" fmla="*/ 28 h 2272"/>
                <a:gd name="T8" fmla="*/ 850 w 1716"/>
                <a:gd name="T9" fmla="*/ 0 h 2272"/>
                <a:gd name="T10" fmla="*/ 0 w 1716"/>
                <a:gd name="T11" fmla="*/ 0 h 2272"/>
                <a:gd name="T12" fmla="*/ 0 w 1716"/>
                <a:gd name="T13" fmla="*/ 2271 h 2272"/>
                <a:gd name="T14" fmla="*/ 507 w 1716"/>
                <a:gd name="T15" fmla="*/ 2271 h 2272"/>
                <a:gd name="T16" fmla="*/ 507 w 1716"/>
                <a:gd name="T17" fmla="*/ 1386 h 2272"/>
                <a:gd name="T18" fmla="*/ 872 w 1716"/>
                <a:gd name="T19" fmla="*/ 1386 h 2272"/>
                <a:gd name="T20" fmla="*/ 1207 w 1716"/>
                <a:gd name="T21" fmla="*/ 1350 h 2272"/>
                <a:gd name="T22" fmla="*/ 1472 w 1716"/>
                <a:gd name="T23" fmla="*/ 1236 h 2272"/>
                <a:gd name="T24" fmla="*/ 1651 w 1716"/>
                <a:gd name="T25" fmla="*/ 1022 h 2272"/>
                <a:gd name="T26" fmla="*/ 1715 w 1716"/>
                <a:gd name="T27" fmla="*/ 686 h 2272"/>
                <a:gd name="T28" fmla="*/ 1643 w 1716"/>
                <a:gd name="T29" fmla="*/ 350 h 2272"/>
                <a:gd name="T30" fmla="*/ 1165 w 1716"/>
                <a:gd name="T31" fmla="*/ 822 h 2272"/>
                <a:gd name="T32" fmla="*/ 1165 w 1716"/>
                <a:gd name="T33" fmla="*/ 822 h 2272"/>
                <a:gd name="T34" fmla="*/ 1079 w 1716"/>
                <a:gd name="T35" fmla="*/ 907 h 2272"/>
                <a:gd name="T36" fmla="*/ 972 w 1716"/>
                <a:gd name="T37" fmla="*/ 950 h 2272"/>
                <a:gd name="T38" fmla="*/ 836 w 1716"/>
                <a:gd name="T39" fmla="*/ 964 h 2272"/>
                <a:gd name="T40" fmla="*/ 507 w 1716"/>
                <a:gd name="T41" fmla="*/ 964 h 2272"/>
                <a:gd name="T42" fmla="*/ 507 w 1716"/>
                <a:gd name="T43" fmla="*/ 421 h 2272"/>
                <a:gd name="T44" fmla="*/ 764 w 1716"/>
                <a:gd name="T45" fmla="*/ 421 h 2272"/>
                <a:gd name="T46" fmla="*/ 907 w 1716"/>
                <a:gd name="T47" fmla="*/ 428 h 2272"/>
                <a:gd name="T48" fmla="*/ 1050 w 1716"/>
                <a:gd name="T49" fmla="*/ 464 h 2272"/>
                <a:gd name="T50" fmla="*/ 1150 w 1716"/>
                <a:gd name="T51" fmla="*/ 550 h 2272"/>
                <a:gd name="T52" fmla="*/ 1193 w 1716"/>
                <a:gd name="T53" fmla="*/ 686 h 2272"/>
                <a:gd name="T54" fmla="*/ 1165 w 1716"/>
                <a:gd name="T55" fmla="*/ 822 h 2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716" h="2272">
                  <a:moveTo>
                    <a:pt x="1643" y="350"/>
                  </a:moveTo>
                  <a:lnTo>
                    <a:pt x="1643" y="350"/>
                  </a:lnTo>
                  <a:cubicBezTo>
                    <a:pt x="1600" y="264"/>
                    <a:pt x="1536" y="193"/>
                    <a:pt x="1457" y="143"/>
                  </a:cubicBezTo>
                  <a:cubicBezTo>
                    <a:pt x="1379" y="85"/>
                    <a:pt x="1286" y="50"/>
                    <a:pt x="1179" y="28"/>
                  </a:cubicBezTo>
                  <a:cubicBezTo>
                    <a:pt x="1079" y="7"/>
                    <a:pt x="964" y="0"/>
                    <a:pt x="85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271"/>
                    <a:pt x="0" y="2271"/>
                    <a:pt x="0" y="2271"/>
                  </a:cubicBezTo>
                  <a:cubicBezTo>
                    <a:pt x="507" y="2271"/>
                    <a:pt x="507" y="2271"/>
                    <a:pt x="507" y="2271"/>
                  </a:cubicBezTo>
                  <a:cubicBezTo>
                    <a:pt x="507" y="1386"/>
                    <a:pt x="507" y="1386"/>
                    <a:pt x="507" y="1386"/>
                  </a:cubicBezTo>
                  <a:cubicBezTo>
                    <a:pt x="872" y="1386"/>
                    <a:pt x="872" y="1386"/>
                    <a:pt x="872" y="1386"/>
                  </a:cubicBezTo>
                  <a:cubicBezTo>
                    <a:pt x="993" y="1386"/>
                    <a:pt x="1100" y="1372"/>
                    <a:pt x="1207" y="1350"/>
                  </a:cubicBezTo>
                  <a:cubicBezTo>
                    <a:pt x="1307" y="1329"/>
                    <a:pt x="1400" y="1293"/>
                    <a:pt x="1472" y="1236"/>
                  </a:cubicBezTo>
                  <a:cubicBezTo>
                    <a:pt x="1550" y="1186"/>
                    <a:pt x="1608" y="1114"/>
                    <a:pt x="1651" y="1022"/>
                  </a:cubicBezTo>
                  <a:cubicBezTo>
                    <a:pt x="1693" y="936"/>
                    <a:pt x="1715" y="822"/>
                    <a:pt x="1715" y="686"/>
                  </a:cubicBezTo>
                  <a:cubicBezTo>
                    <a:pt x="1715" y="550"/>
                    <a:pt x="1693" y="443"/>
                    <a:pt x="1643" y="350"/>
                  </a:cubicBezTo>
                  <a:close/>
                  <a:moveTo>
                    <a:pt x="1165" y="822"/>
                  </a:moveTo>
                  <a:lnTo>
                    <a:pt x="1165" y="822"/>
                  </a:lnTo>
                  <a:cubicBezTo>
                    <a:pt x="1143" y="857"/>
                    <a:pt x="1114" y="886"/>
                    <a:pt x="1079" y="907"/>
                  </a:cubicBezTo>
                  <a:cubicBezTo>
                    <a:pt x="1050" y="929"/>
                    <a:pt x="1007" y="943"/>
                    <a:pt x="972" y="950"/>
                  </a:cubicBezTo>
                  <a:cubicBezTo>
                    <a:pt x="929" y="957"/>
                    <a:pt x="886" y="964"/>
                    <a:pt x="836" y="964"/>
                  </a:cubicBezTo>
                  <a:cubicBezTo>
                    <a:pt x="507" y="964"/>
                    <a:pt x="507" y="964"/>
                    <a:pt x="507" y="964"/>
                  </a:cubicBezTo>
                  <a:cubicBezTo>
                    <a:pt x="507" y="421"/>
                    <a:pt x="507" y="421"/>
                    <a:pt x="507" y="421"/>
                  </a:cubicBezTo>
                  <a:cubicBezTo>
                    <a:pt x="764" y="421"/>
                    <a:pt x="764" y="421"/>
                    <a:pt x="764" y="421"/>
                  </a:cubicBezTo>
                  <a:cubicBezTo>
                    <a:pt x="807" y="421"/>
                    <a:pt x="857" y="421"/>
                    <a:pt x="907" y="428"/>
                  </a:cubicBezTo>
                  <a:cubicBezTo>
                    <a:pt x="957" y="436"/>
                    <a:pt x="1007" y="450"/>
                    <a:pt x="1050" y="464"/>
                  </a:cubicBezTo>
                  <a:cubicBezTo>
                    <a:pt x="1093" y="486"/>
                    <a:pt x="1122" y="514"/>
                    <a:pt x="1150" y="550"/>
                  </a:cubicBezTo>
                  <a:cubicBezTo>
                    <a:pt x="1179" y="586"/>
                    <a:pt x="1193" y="629"/>
                    <a:pt x="1193" y="686"/>
                  </a:cubicBezTo>
                  <a:cubicBezTo>
                    <a:pt x="1193" y="743"/>
                    <a:pt x="1179" y="786"/>
                    <a:pt x="1165" y="82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 sz="1800"/>
            </a:p>
          </p:txBody>
        </p:sp>
        <p:sp>
          <p:nvSpPr>
            <p:cNvPr id="63" name="Freeform 4"/>
            <p:cNvSpPr>
              <a:spLocks noChangeArrowheads="1"/>
            </p:cNvSpPr>
            <p:nvPr/>
          </p:nvSpPr>
          <p:spPr bwMode="auto">
            <a:xfrm>
              <a:off x="3800475" y="3035300"/>
              <a:ext cx="885825" cy="858838"/>
            </a:xfrm>
            <a:custGeom>
              <a:avLst/>
              <a:gdLst>
                <a:gd name="T0" fmla="*/ 2365 w 2459"/>
                <a:gd name="T1" fmla="*/ 700 h 2386"/>
                <a:gd name="T2" fmla="*/ 2365 w 2459"/>
                <a:gd name="T3" fmla="*/ 700 h 2386"/>
                <a:gd name="T4" fmla="*/ 2108 w 2459"/>
                <a:gd name="T5" fmla="*/ 321 h 2386"/>
                <a:gd name="T6" fmla="*/ 1722 w 2459"/>
                <a:gd name="T7" fmla="*/ 78 h 2386"/>
                <a:gd name="T8" fmla="*/ 1229 w 2459"/>
                <a:gd name="T9" fmla="*/ 0 h 2386"/>
                <a:gd name="T10" fmla="*/ 736 w 2459"/>
                <a:gd name="T11" fmla="*/ 78 h 2386"/>
                <a:gd name="T12" fmla="*/ 343 w 2459"/>
                <a:gd name="T13" fmla="*/ 321 h 2386"/>
                <a:gd name="T14" fmla="*/ 93 w 2459"/>
                <a:gd name="T15" fmla="*/ 700 h 2386"/>
                <a:gd name="T16" fmla="*/ 0 w 2459"/>
                <a:gd name="T17" fmla="*/ 1193 h 2386"/>
                <a:gd name="T18" fmla="*/ 93 w 2459"/>
                <a:gd name="T19" fmla="*/ 1686 h 2386"/>
                <a:gd name="T20" fmla="*/ 343 w 2459"/>
                <a:gd name="T21" fmla="*/ 2065 h 2386"/>
                <a:gd name="T22" fmla="*/ 736 w 2459"/>
                <a:gd name="T23" fmla="*/ 2307 h 2386"/>
                <a:gd name="T24" fmla="*/ 1229 w 2459"/>
                <a:gd name="T25" fmla="*/ 2385 h 2386"/>
                <a:gd name="T26" fmla="*/ 1722 w 2459"/>
                <a:gd name="T27" fmla="*/ 2307 h 2386"/>
                <a:gd name="T28" fmla="*/ 2108 w 2459"/>
                <a:gd name="T29" fmla="*/ 2065 h 2386"/>
                <a:gd name="T30" fmla="*/ 2365 w 2459"/>
                <a:gd name="T31" fmla="*/ 1686 h 2386"/>
                <a:gd name="T32" fmla="*/ 2458 w 2459"/>
                <a:gd name="T33" fmla="*/ 1193 h 2386"/>
                <a:gd name="T34" fmla="*/ 2365 w 2459"/>
                <a:gd name="T35" fmla="*/ 700 h 2386"/>
                <a:gd name="T36" fmla="*/ 1887 w 2459"/>
                <a:gd name="T37" fmla="*/ 1486 h 2386"/>
                <a:gd name="T38" fmla="*/ 1887 w 2459"/>
                <a:gd name="T39" fmla="*/ 1486 h 2386"/>
                <a:gd name="T40" fmla="*/ 1744 w 2459"/>
                <a:gd name="T41" fmla="*/ 1722 h 2386"/>
                <a:gd name="T42" fmla="*/ 1515 w 2459"/>
                <a:gd name="T43" fmla="*/ 1872 h 2386"/>
                <a:gd name="T44" fmla="*/ 1229 w 2459"/>
                <a:gd name="T45" fmla="*/ 1929 h 2386"/>
                <a:gd name="T46" fmla="*/ 936 w 2459"/>
                <a:gd name="T47" fmla="*/ 1872 h 2386"/>
                <a:gd name="T48" fmla="*/ 715 w 2459"/>
                <a:gd name="T49" fmla="*/ 1722 h 2386"/>
                <a:gd name="T50" fmla="*/ 572 w 2459"/>
                <a:gd name="T51" fmla="*/ 1486 h 2386"/>
                <a:gd name="T52" fmla="*/ 522 w 2459"/>
                <a:gd name="T53" fmla="*/ 1193 h 2386"/>
                <a:gd name="T54" fmla="*/ 572 w 2459"/>
                <a:gd name="T55" fmla="*/ 900 h 2386"/>
                <a:gd name="T56" fmla="*/ 715 w 2459"/>
                <a:gd name="T57" fmla="*/ 664 h 2386"/>
                <a:gd name="T58" fmla="*/ 936 w 2459"/>
                <a:gd name="T59" fmla="*/ 514 h 2386"/>
                <a:gd name="T60" fmla="*/ 1229 w 2459"/>
                <a:gd name="T61" fmla="*/ 457 h 2386"/>
                <a:gd name="T62" fmla="*/ 1515 w 2459"/>
                <a:gd name="T63" fmla="*/ 514 h 2386"/>
                <a:gd name="T64" fmla="*/ 1744 w 2459"/>
                <a:gd name="T65" fmla="*/ 664 h 2386"/>
                <a:gd name="T66" fmla="*/ 1887 w 2459"/>
                <a:gd name="T67" fmla="*/ 900 h 2386"/>
                <a:gd name="T68" fmla="*/ 1936 w 2459"/>
                <a:gd name="T69" fmla="*/ 1193 h 2386"/>
                <a:gd name="T70" fmla="*/ 1887 w 2459"/>
                <a:gd name="T71" fmla="*/ 1486 h 2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59" h="2386">
                  <a:moveTo>
                    <a:pt x="2365" y="700"/>
                  </a:moveTo>
                  <a:lnTo>
                    <a:pt x="2365" y="700"/>
                  </a:lnTo>
                  <a:cubicBezTo>
                    <a:pt x="2301" y="550"/>
                    <a:pt x="2215" y="421"/>
                    <a:pt x="2108" y="321"/>
                  </a:cubicBezTo>
                  <a:cubicBezTo>
                    <a:pt x="2001" y="214"/>
                    <a:pt x="1872" y="135"/>
                    <a:pt x="1722" y="78"/>
                  </a:cubicBezTo>
                  <a:cubicBezTo>
                    <a:pt x="1572" y="21"/>
                    <a:pt x="1408" y="0"/>
                    <a:pt x="1229" y="0"/>
                  </a:cubicBezTo>
                  <a:cubicBezTo>
                    <a:pt x="1050" y="0"/>
                    <a:pt x="886" y="21"/>
                    <a:pt x="736" y="78"/>
                  </a:cubicBezTo>
                  <a:cubicBezTo>
                    <a:pt x="586" y="135"/>
                    <a:pt x="457" y="214"/>
                    <a:pt x="343" y="321"/>
                  </a:cubicBezTo>
                  <a:cubicBezTo>
                    <a:pt x="236" y="421"/>
                    <a:pt x="150" y="550"/>
                    <a:pt x="93" y="700"/>
                  </a:cubicBezTo>
                  <a:cubicBezTo>
                    <a:pt x="29" y="843"/>
                    <a:pt x="0" y="1007"/>
                    <a:pt x="0" y="1193"/>
                  </a:cubicBezTo>
                  <a:cubicBezTo>
                    <a:pt x="0" y="1372"/>
                    <a:pt x="29" y="1543"/>
                    <a:pt x="93" y="1686"/>
                  </a:cubicBezTo>
                  <a:cubicBezTo>
                    <a:pt x="150" y="1836"/>
                    <a:pt x="236" y="1965"/>
                    <a:pt x="343" y="2065"/>
                  </a:cubicBezTo>
                  <a:cubicBezTo>
                    <a:pt x="457" y="2171"/>
                    <a:pt x="586" y="2250"/>
                    <a:pt x="736" y="2307"/>
                  </a:cubicBezTo>
                  <a:cubicBezTo>
                    <a:pt x="886" y="2364"/>
                    <a:pt x="1050" y="2385"/>
                    <a:pt x="1229" y="2385"/>
                  </a:cubicBezTo>
                  <a:cubicBezTo>
                    <a:pt x="1408" y="2385"/>
                    <a:pt x="1572" y="2364"/>
                    <a:pt x="1722" y="2307"/>
                  </a:cubicBezTo>
                  <a:cubicBezTo>
                    <a:pt x="1872" y="2250"/>
                    <a:pt x="2001" y="2171"/>
                    <a:pt x="2108" y="2065"/>
                  </a:cubicBezTo>
                  <a:cubicBezTo>
                    <a:pt x="2215" y="1965"/>
                    <a:pt x="2301" y="1836"/>
                    <a:pt x="2365" y="1686"/>
                  </a:cubicBezTo>
                  <a:cubicBezTo>
                    <a:pt x="2422" y="1543"/>
                    <a:pt x="2458" y="1372"/>
                    <a:pt x="2458" y="1193"/>
                  </a:cubicBezTo>
                  <a:cubicBezTo>
                    <a:pt x="2458" y="1007"/>
                    <a:pt x="2422" y="843"/>
                    <a:pt x="2365" y="700"/>
                  </a:cubicBezTo>
                  <a:close/>
                  <a:moveTo>
                    <a:pt x="1887" y="1486"/>
                  </a:moveTo>
                  <a:lnTo>
                    <a:pt x="1887" y="1486"/>
                  </a:lnTo>
                  <a:cubicBezTo>
                    <a:pt x="1851" y="1579"/>
                    <a:pt x="1801" y="1650"/>
                    <a:pt x="1744" y="1722"/>
                  </a:cubicBezTo>
                  <a:cubicBezTo>
                    <a:pt x="1679" y="1786"/>
                    <a:pt x="1608" y="1836"/>
                    <a:pt x="1515" y="1872"/>
                  </a:cubicBezTo>
                  <a:cubicBezTo>
                    <a:pt x="1429" y="1908"/>
                    <a:pt x="1336" y="1929"/>
                    <a:pt x="1229" y="1929"/>
                  </a:cubicBezTo>
                  <a:cubicBezTo>
                    <a:pt x="1122" y="1929"/>
                    <a:pt x="1022" y="1908"/>
                    <a:pt x="936" y="1872"/>
                  </a:cubicBezTo>
                  <a:cubicBezTo>
                    <a:pt x="850" y="1836"/>
                    <a:pt x="772" y="1786"/>
                    <a:pt x="715" y="1722"/>
                  </a:cubicBezTo>
                  <a:cubicBezTo>
                    <a:pt x="650" y="1650"/>
                    <a:pt x="600" y="1579"/>
                    <a:pt x="572" y="1486"/>
                  </a:cubicBezTo>
                  <a:cubicBezTo>
                    <a:pt x="536" y="1400"/>
                    <a:pt x="522" y="1300"/>
                    <a:pt x="522" y="1193"/>
                  </a:cubicBezTo>
                  <a:cubicBezTo>
                    <a:pt x="522" y="1086"/>
                    <a:pt x="536" y="993"/>
                    <a:pt x="572" y="900"/>
                  </a:cubicBezTo>
                  <a:cubicBezTo>
                    <a:pt x="600" y="807"/>
                    <a:pt x="650" y="736"/>
                    <a:pt x="715" y="664"/>
                  </a:cubicBezTo>
                  <a:cubicBezTo>
                    <a:pt x="772" y="600"/>
                    <a:pt x="850" y="550"/>
                    <a:pt x="936" y="514"/>
                  </a:cubicBezTo>
                  <a:cubicBezTo>
                    <a:pt x="1022" y="478"/>
                    <a:pt x="1122" y="457"/>
                    <a:pt x="1229" y="457"/>
                  </a:cubicBezTo>
                  <a:cubicBezTo>
                    <a:pt x="1336" y="457"/>
                    <a:pt x="1429" y="478"/>
                    <a:pt x="1515" y="514"/>
                  </a:cubicBezTo>
                  <a:cubicBezTo>
                    <a:pt x="1608" y="550"/>
                    <a:pt x="1679" y="600"/>
                    <a:pt x="1744" y="664"/>
                  </a:cubicBezTo>
                  <a:cubicBezTo>
                    <a:pt x="1801" y="736"/>
                    <a:pt x="1851" y="807"/>
                    <a:pt x="1887" y="900"/>
                  </a:cubicBezTo>
                  <a:cubicBezTo>
                    <a:pt x="1915" y="993"/>
                    <a:pt x="1936" y="1086"/>
                    <a:pt x="1936" y="1193"/>
                  </a:cubicBezTo>
                  <a:cubicBezTo>
                    <a:pt x="1936" y="1300"/>
                    <a:pt x="1915" y="1400"/>
                    <a:pt x="1887" y="1486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 sz="1800"/>
            </a:p>
          </p:txBody>
        </p:sp>
        <p:sp>
          <p:nvSpPr>
            <p:cNvPr id="64" name="Freeform 5"/>
            <p:cNvSpPr>
              <a:spLocks noChangeArrowheads="1"/>
            </p:cNvSpPr>
            <p:nvPr/>
          </p:nvSpPr>
          <p:spPr bwMode="auto">
            <a:xfrm>
              <a:off x="4773613" y="3055938"/>
              <a:ext cx="692150" cy="838200"/>
            </a:xfrm>
            <a:custGeom>
              <a:avLst/>
              <a:gdLst>
                <a:gd name="T0" fmla="*/ 1922 w 1923"/>
                <a:gd name="T1" fmla="*/ 1393 h 2329"/>
                <a:gd name="T2" fmla="*/ 1922 w 1923"/>
                <a:gd name="T3" fmla="*/ 1393 h 2329"/>
                <a:gd name="T4" fmla="*/ 1857 w 1923"/>
                <a:gd name="T5" fmla="*/ 1772 h 2329"/>
                <a:gd name="T6" fmla="*/ 1679 w 1923"/>
                <a:gd name="T7" fmla="*/ 2064 h 2329"/>
                <a:gd name="T8" fmla="*/ 1378 w 1923"/>
                <a:gd name="T9" fmla="*/ 2257 h 2329"/>
                <a:gd name="T10" fmla="*/ 964 w 1923"/>
                <a:gd name="T11" fmla="*/ 2328 h 2329"/>
                <a:gd name="T12" fmla="*/ 543 w 1923"/>
                <a:gd name="T13" fmla="*/ 2257 h 2329"/>
                <a:gd name="T14" fmla="*/ 243 w 1923"/>
                <a:gd name="T15" fmla="*/ 2064 h 2329"/>
                <a:gd name="T16" fmla="*/ 64 w 1923"/>
                <a:gd name="T17" fmla="*/ 1772 h 2329"/>
                <a:gd name="T18" fmla="*/ 0 w 1923"/>
                <a:gd name="T19" fmla="*/ 1393 h 2329"/>
                <a:gd name="T20" fmla="*/ 0 w 1923"/>
                <a:gd name="T21" fmla="*/ 0 h 2329"/>
                <a:gd name="T22" fmla="*/ 501 w 1923"/>
                <a:gd name="T23" fmla="*/ 0 h 2329"/>
                <a:gd name="T24" fmla="*/ 501 w 1923"/>
                <a:gd name="T25" fmla="*/ 1379 h 2329"/>
                <a:gd name="T26" fmla="*/ 536 w 1923"/>
                <a:gd name="T27" fmla="*/ 1572 h 2329"/>
                <a:gd name="T28" fmla="*/ 629 w 1923"/>
                <a:gd name="T29" fmla="*/ 1729 h 2329"/>
                <a:gd name="T30" fmla="*/ 779 w 1923"/>
                <a:gd name="T31" fmla="*/ 1829 h 2329"/>
                <a:gd name="T32" fmla="*/ 964 w 1923"/>
                <a:gd name="T33" fmla="*/ 1872 h 2329"/>
                <a:gd name="T34" fmla="*/ 1143 w 1923"/>
                <a:gd name="T35" fmla="*/ 1829 h 2329"/>
                <a:gd name="T36" fmla="*/ 1293 w 1923"/>
                <a:gd name="T37" fmla="*/ 1729 h 2329"/>
                <a:gd name="T38" fmla="*/ 1386 w 1923"/>
                <a:gd name="T39" fmla="*/ 1572 h 2329"/>
                <a:gd name="T40" fmla="*/ 1421 w 1923"/>
                <a:gd name="T41" fmla="*/ 1379 h 2329"/>
                <a:gd name="T42" fmla="*/ 1421 w 1923"/>
                <a:gd name="T43" fmla="*/ 0 h 2329"/>
                <a:gd name="T44" fmla="*/ 1922 w 1923"/>
                <a:gd name="T45" fmla="*/ 0 h 2329"/>
                <a:gd name="T46" fmla="*/ 1922 w 1923"/>
                <a:gd name="T47" fmla="*/ 1393 h 2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923" h="2329">
                  <a:moveTo>
                    <a:pt x="1922" y="1393"/>
                  </a:moveTo>
                  <a:lnTo>
                    <a:pt x="1922" y="1393"/>
                  </a:lnTo>
                  <a:cubicBezTo>
                    <a:pt x="1922" y="1529"/>
                    <a:pt x="1900" y="1658"/>
                    <a:pt x="1857" y="1772"/>
                  </a:cubicBezTo>
                  <a:cubicBezTo>
                    <a:pt x="1822" y="1886"/>
                    <a:pt x="1757" y="1979"/>
                    <a:pt x="1679" y="2064"/>
                  </a:cubicBezTo>
                  <a:cubicBezTo>
                    <a:pt x="1600" y="2150"/>
                    <a:pt x="1500" y="2214"/>
                    <a:pt x="1378" y="2257"/>
                  </a:cubicBezTo>
                  <a:cubicBezTo>
                    <a:pt x="1257" y="2307"/>
                    <a:pt x="1121" y="2328"/>
                    <a:pt x="964" y="2328"/>
                  </a:cubicBezTo>
                  <a:cubicBezTo>
                    <a:pt x="808" y="2328"/>
                    <a:pt x="665" y="2307"/>
                    <a:pt x="543" y="2257"/>
                  </a:cubicBezTo>
                  <a:cubicBezTo>
                    <a:pt x="422" y="2214"/>
                    <a:pt x="322" y="2150"/>
                    <a:pt x="243" y="2064"/>
                  </a:cubicBezTo>
                  <a:cubicBezTo>
                    <a:pt x="165" y="1979"/>
                    <a:pt x="100" y="1886"/>
                    <a:pt x="64" y="1772"/>
                  </a:cubicBezTo>
                  <a:cubicBezTo>
                    <a:pt x="22" y="1658"/>
                    <a:pt x="0" y="1529"/>
                    <a:pt x="0" y="139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01" y="0"/>
                    <a:pt x="501" y="0"/>
                    <a:pt x="501" y="0"/>
                  </a:cubicBezTo>
                  <a:cubicBezTo>
                    <a:pt x="501" y="1379"/>
                    <a:pt x="501" y="1379"/>
                    <a:pt x="501" y="1379"/>
                  </a:cubicBezTo>
                  <a:cubicBezTo>
                    <a:pt x="501" y="1450"/>
                    <a:pt x="515" y="1515"/>
                    <a:pt x="536" y="1572"/>
                  </a:cubicBezTo>
                  <a:cubicBezTo>
                    <a:pt x="558" y="1636"/>
                    <a:pt x="593" y="1686"/>
                    <a:pt x="629" y="1729"/>
                  </a:cubicBezTo>
                  <a:cubicBezTo>
                    <a:pt x="672" y="1772"/>
                    <a:pt x="722" y="1808"/>
                    <a:pt x="779" y="1829"/>
                  </a:cubicBezTo>
                  <a:cubicBezTo>
                    <a:pt x="835" y="1858"/>
                    <a:pt x="900" y="1872"/>
                    <a:pt x="964" y="1872"/>
                  </a:cubicBezTo>
                  <a:cubicBezTo>
                    <a:pt x="1028" y="1872"/>
                    <a:pt x="1093" y="1858"/>
                    <a:pt x="1143" y="1829"/>
                  </a:cubicBezTo>
                  <a:cubicBezTo>
                    <a:pt x="1200" y="1808"/>
                    <a:pt x="1250" y="1772"/>
                    <a:pt x="1293" y="1729"/>
                  </a:cubicBezTo>
                  <a:cubicBezTo>
                    <a:pt x="1329" y="1686"/>
                    <a:pt x="1364" y="1636"/>
                    <a:pt x="1386" y="1572"/>
                  </a:cubicBezTo>
                  <a:cubicBezTo>
                    <a:pt x="1407" y="1515"/>
                    <a:pt x="1421" y="1450"/>
                    <a:pt x="1421" y="1379"/>
                  </a:cubicBezTo>
                  <a:cubicBezTo>
                    <a:pt x="1421" y="0"/>
                    <a:pt x="1421" y="0"/>
                    <a:pt x="1421" y="0"/>
                  </a:cubicBezTo>
                  <a:cubicBezTo>
                    <a:pt x="1922" y="0"/>
                    <a:pt x="1922" y="0"/>
                    <a:pt x="1922" y="0"/>
                  </a:cubicBezTo>
                  <a:lnTo>
                    <a:pt x="1922" y="139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 sz="1800"/>
            </a:p>
          </p:txBody>
        </p:sp>
        <p:sp>
          <p:nvSpPr>
            <p:cNvPr id="65" name="Freeform 6"/>
            <p:cNvSpPr>
              <a:spLocks noChangeArrowheads="1"/>
            </p:cNvSpPr>
            <p:nvPr/>
          </p:nvSpPr>
          <p:spPr bwMode="auto">
            <a:xfrm>
              <a:off x="5595938" y="3055938"/>
              <a:ext cx="658812" cy="817562"/>
            </a:xfrm>
            <a:custGeom>
              <a:avLst/>
              <a:gdLst>
                <a:gd name="T0" fmla="*/ 1251 w 1831"/>
                <a:gd name="T1" fmla="*/ 1315 h 2272"/>
                <a:gd name="T2" fmla="*/ 1251 w 1831"/>
                <a:gd name="T3" fmla="*/ 1315 h 2272"/>
                <a:gd name="T4" fmla="*/ 1615 w 1831"/>
                <a:gd name="T5" fmla="*/ 1100 h 2272"/>
                <a:gd name="T6" fmla="*/ 1744 w 1831"/>
                <a:gd name="T7" fmla="*/ 686 h 2272"/>
                <a:gd name="T8" fmla="*/ 1672 w 1831"/>
                <a:gd name="T9" fmla="*/ 357 h 2272"/>
                <a:gd name="T10" fmla="*/ 1487 w 1831"/>
                <a:gd name="T11" fmla="*/ 143 h 2272"/>
                <a:gd name="T12" fmla="*/ 1215 w 1831"/>
                <a:gd name="T13" fmla="*/ 28 h 2272"/>
                <a:gd name="T14" fmla="*/ 886 w 1831"/>
                <a:gd name="T15" fmla="*/ 0 h 2272"/>
                <a:gd name="T16" fmla="*/ 0 w 1831"/>
                <a:gd name="T17" fmla="*/ 0 h 2272"/>
                <a:gd name="T18" fmla="*/ 0 w 1831"/>
                <a:gd name="T19" fmla="*/ 2271 h 2272"/>
                <a:gd name="T20" fmla="*/ 500 w 1831"/>
                <a:gd name="T21" fmla="*/ 2271 h 2272"/>
                <a:gd name="T22" fmla="*/ 500 w 1831"/>
                <a:gd name="T23" fmla="*/ 1365 h 2272"/>
                <a:gd name="T24" fmla="*/ 750 w 1831"/>
                <a:gd name="T25" fmla="*/ 1365 h 2272"/>
                <a:gd name="T26" fmla="*/ 1229 w 1831"/>
                <a:gd name="T27" fmla="*/ 2271 h 2272"/>
                <a:gd name="T28" fmla="*/ 1830 w 1831"/>
                <a:gd name="T29" fmla="*/ 2271 h 2272"/>
                <a:gd name="T30" fmla="*/ 1251 w 1831"/>
                <a:gd name="T31" fmla="*/ 1315 h 2272"/>
                <a:gd name="T32" fmla="*/ 1179 w 1831"/>
                <a:gd name="T33" fmla="*/ 829 h 2272"/>
                <a:gd name="T34" fmla="*/ 1179 w 1831"/>
                <a:gd name="T35" fmla="*/ 829 h 2272"/>
                <a:gd name="T36" fmla="*/ 1079 w 1831"/>
                <a:gd name="T37" fmla="*/ 907 h 2272"/>
                <a:gd name="T38" fmla="*/ 943 w 1831"/>
                <a:gd name="T39" fmla="*/ 936 h 2272"/>
                <a:gd name="T40" fmla="*/ 800 w 1831"/>
                <a:gd name="T41" fmla="*/ 936 h 2272"/>
                <a:gd name="T42" fmla="*/ 500 w 1831"/>
                <a:gd name="T43" fmla="*/ 936 h 2272"/>
                <a:gd name="T44" fmla="*/ 500 w 1831"/>
                <a:gd name="T45" fmla="*/ 421 h 2272"/>
                <a:gd name="T46" fmla="*/ 829 w 1831"/>
                <a:gd name="T47" fmla="*/ 421 h 2272"/>
                <a:gd name="T48" fmla="*/ 972 w 1831"/>
                <a:gd name="T49" fmla="*/ 428 h 2272"/>
                <a:gd name="T50" fmla="*/ 1093 w 1831"/>
                <a:gd name="T51" fmla="*/ 471 h 2272"/>
                <a:gd name="T52" fmla="*/ 1186 w 1831"/>
                <a:gd name="T53" fmla="*/ 550 h 2272"/>
                <a:gd name="T54" fmla="*/ 1222 w 1831"/>
                <a:gd name="T55" fmla="*/ 686 h 2272"/>
                <a:gd name="T56" fmla="*/ 1179 w 1831"/>
                <a:gd name="T57" fmla="*/ 829 h 2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831" h="2272">
                  <a:moveTo>
                    <a:pt x="1251" y="1315"/>
                  </a:moveTo>
                  <a:lnTo>
                    <a:pt x="1251" y="1315"/>
                  </a:lnTo>
                  <a:cubicBezTo>
                    <a:pt x="1408" y="1286"/>
                    <a:pt x="1530" y="1214"/>
                    <a:pt x="1615" y="1100"/>
                  </a:cubicBezTo>
                  <a:cubicBezTo>
                    <a:pt x="1701" y="986"/>
                    <a:pt x="1744" y="850"/>
                    <a:pt x="1744" y="686"/>
                  </a:cubicBezTo>
                  <a:cubicBezTo>
                    <a:pt x="1744" y="557"/>
                    <a:pt x="1722" y="443"/>
                    <a:pt x="1672" y="357"/>
                  </a:cubicBezTo>
                  <a:cubicBezTo>
                    <a:pt x="1629" y="264"/>
                    <a:pt x="1565" y="193"/>
                    <a:pt x="1487" y="143"/>
                  </a:cubicBezTo>
                  <a:cubicBezTo>
                    <a:pt x="1408" y="93"/>
                    <a:pt x="1315" y="57"/>
                    <a:pt x="1215" y="28"/>
                  </a:cubicBezTo>
                  <a:cubicBezTo>
                    <a:pt x="1108" y="7"/>
                    <a:pt x="1001" y="0"/>
                    <a:pt x="88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271"/>
                    <a:pt x="0" y="2271"/>
                    <a:pt x="0" y="2271"/>
                  </a:cubicBezTo>
                  <a:cubicBezTo>
                    <a:pt x="500" y="2271"/>
                    <a:pt x="500" y="2271"/>
                    <a:pt x="500" y="2271"/>
                  </a:cubicBezTo>
                  <a:cubicBezTo>
                    <a:pt x="500" y="1365"/>
                    <a:pt x="500" y="1365"/>
                    <a:pt x="500" y="1365"/>
                  </a:cubicBezTo>
                  <a:cubicBezTo>
                    <a:pt x="750" y="1365"/>
                    <a:pt x="750" y="1365"/>
                    <a:pt x="750" y="1365"/>
                  </a:cubicBezTo>
                  <a:cubicBezTo>
                    <a:pt x="1229" y="2271"/>
                    <a:pt x="1229" y="2271"/>
                    <a:pt x="1229" y="2271"/>
                  </a:cubicBezTo>
                  <a:cubicBezTo>
                    <a:pt x="1830" y="2271"/>
                    <a:pt x="1830" y="2271"/>
                    <a:pt x="1830" y="2271"/>
                  </a:cubicBezTo>
                  <a:lnTo>
                    <a:pt x="1251" y="1315"/>
                  </a:lnTo>
                  <a:close/>
                  <a:moveTo>
                    <a:pt x="1179" y="829"/>
                  </a:moveTo>
                  <a:lnTo>
                    <a:pt x="1179" y="829"/>
                  </a:lnTo>
                  <a:cubicBezTo>
                    <a:pt x="1151" y="864"/>
                    <a:pt x="1122" y="893"/>
                    <a:pt x="1079" y="907"/>
                  </a:cubicBezTo>
                  <a:cubicBezTo>
                    <a:pt x="1036" y="921"/>
                    <a:pt x="993" y="929"/>
                    <a:pt x="943" y="936"/>
                  </a:cubicBezTo>
                  <a:cubicBezTo>
                    <a:pt x="893" y="936"/>
                    <a:pt x="843" y="936"/>
                    <a:pt x="800" y="936"/>
                  </a:cubicBezTo>
                  <a:cubicBezTo>
                    <a:pt x="500" y="936"/>
                    <a:pt x="500" y="936"/>
                    <a:pt x="500" y="936"/>
                  </a:cubicBezTo>
                  <a:cubicBezTo>
                    <a:pt x="500" y="421"/>
                    <a:pt x="500" y="421"/>
                    <a:pt x="500" y="421"/>
                  </a:cubicBezTo>
                  <a:cubicBezTo>
                    <a:pt x="829" y="421"/>
                    <a:pt x="829" y="421"/>
                    <a:pt x="829" y="421"/>
                  </a:cubicBezTo>
                  <a:cubicBezTo>
                    <a:pt x="879" y="421"/>
                    <a:pt x="922" y="421"/>
                    <a:pt x="972" y="428"/>
                  </a:cubicBezTo>
                  <a:cubicBezTo>
                    <a:pt x="1015" y="436"/>
                    <a:pt x="1058" y="450"/>
                    <a:pt x="1093" y="471"/>
                  </a:cubicBezTo>
                  <a:cubicBezTo>
                    <a:pt x="1129" y="486"/>
                    <a:pt x="1165" y="514"/>
                    <a:pt x="1186" y="550"/>
                  </a:cubicBezTo>
                  <a:cubicBezTo>
                    <a:pt x="1208" y="578"/>
                    <a:pt x="1222" y="629"/>
                    <a:pt x="1222" y="686"/>
                  </a:cubicBezTo>
                  <a:cubicBezTo>
                    <a:pt x="1222" y="750"/>
                    <a:pt x="1208" y="793"/>
                    <a:pt x="1179" y="82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 sz="1800"/>
            </a:p>
          </p:txBody>
        </p:sp>
        <p:sp>
          <p:nvSpPr>
            <p:cNvPr id="66" name="Freeform 7"/>
            <p:cNvSpPr>
              <a:spLocks noChangeArrowheads="1"/>
            </p:cNvSpPr>
            <p:nvPr/>
          </p:nvSpPr>
          <p:spPr bwMode="auto">
            <a:xfrm>
              <a:off x="6623050" y="3055938"/>
              <a:ext cx="777875" cy="817562"/>
            </a:xfrm>
            <a:custGeom>
              <a:avLst/>
              <a:gdLst>
                <a:gd name="T0" fmla="*/ 0 w 2159"/>
                <a:gd name="T1" fmla="*/ 0 h 2272"/>
                <a:gd name="T2" fmla="*/ 679 w 2159"/>
                <a:gd name="T3" fmla="*/ 0 h 2272"/>
                <a:gd name="T4" fmla="*/ 1650 w 2159"/>
                <a:gd name="T5" fmla="*/ 1579 h 2272"/>
                <a:gd name="T6" fmla="*/ 1658 w 2159"/>
                <a:gd name="T7" fmla="*/ 1579 h 2272"/>
                <a:gd name="T8" fmla="*/ 1658 w 2159"/>
                <a:gd name="T9" fmla="*/ 0 h 2272"/>
                <a:gd name="T10" fmla="*/ 2158 w 2159"/>
                <a:gd name="T11" fmla="*/ 0 h 2272"/>
                <a:gd name="T12" fmla="*/ 2158 w 2159"/>
                <a:gd name="T13" fmla="*/ 2271 h 2272"/>
                <a:gd name="T14" fmla="*/ 1500 w 2159"/>
                <a:gd name="T15" fmla="*/ 2271 h 2272"/>
                <a:gd name="T16" fmla="*/ 507 w 2159"/>
                <a:gd name="T17" fmla="*/ 650 h 2272"/>
                <a:gd name="T18" fmla="*/ 500 w 2159"/>
                <a:gd name="T19" fmla="*/ 650 h 2272"/>
                <a:gd name="T20" fmla="*/ 500 w 2159"/>
                <a:gd name="T21" fmla="*/ 2271 h 2272"/>
                <a:gd name="T22" fmla="*/ 0 w 2159"/>
                <a:gd name="T23" fmla="*/ 2271 h 2272"/>
                <a:gd name="T24" fmla="*/ 0 w 2159"/>
                <a:gd name="T25" fmla="*/ 0 h 2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59" h="2272">
                  <a:moveTo>
                    <a:pt x="0" y="0"/>
                  </a:moveTo>
                  <a:lnTo>
                    <a:pt x="679" y="0"/>
                  </a:lnTo>
                  <a:lnTo>
                    <a:pt x="1650" y="1579"/>
                  </a:lnTo>
                  <a:lnTo>
                    <a:pt x="1658" y="1579"/>
                  </a:lnTo>
                  <a:lnTo>
                    <a:pt x="1658" y="0"/>
                  </a:lnTo>
                  <a:lnTo>
                    <a:pt x="2158" y="0"/>
                  </a:lnTo>
                  <a:lnTo>
                    <a:pt x="2158" y="2271"/>
                  </a:lnTo>
                  <a:lnTo>
                    <a:pt x="1500" y="2271"/>
                  </a:lnTo>
                  <a:lnTo>
                    <a:pt x="507" y="650"/>
                  </a:lnTo>
                  <a:lnTo>
                    <a:pt x="500" y="650"/>
                  </a:lnTo>
                  <a:lnTo>
                    <a:pt x="500" y="2271"/>
                  </a:lnTo>
                  <a:lnTo>
                    <a:pt x="0" y="2271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 sz="1800"/>
            </a:p>
          </p:txBody>
        </p:sp>
        <p:sp>
          <p:nvSpPr>
            <p:cNvPr id="67" name="Freeform 8"/>
            <p:cNvSpPr>
              <a:spLocks noChangeArrowheads="1"/>
            </p:cNvSpPr>
            <p:nvPr/>
          </p:nvSpPr>
          <p:spPr bwMode="auto">
            <a:xfrm>
              <a:off x="7489825" y="3035300"/>
              <a:ext cx="885825" cy="858838"/>
            </a:xfrm>
            <a:custGeom>
              <a:avLst/>
              <a:gdLst>
                <a:gd name="T0" fmla="*/ 2365 w 2459"/>
                <a:gd name="T1" fmla="*/ 700 h 2386"/>
                <a:gd name="T2" fmla="*/ 2365 w 2459"/>
                <a:gd name="T3" fmla="*/ 700 h 2386"/>
                <a:gd name="T4" fmla="*/ 2108 w 2459"/>
                <a:gd name="T5" fmla="*/ 321 h 2386"/>
                <a:gd name="T6" fmla="*/ 1715 w 2459"/>
                <a:gd name="T7" fmla="*/ 78 h 2386"/>
                <a:gd name="T8" fmla="*/ 1229 w 2459"/>
                <a:gd name="T9" fmla="*/ 0 h 2386"/>
                <a:gd name="T10" fmla="*/ 736 w 2459"/>
                <a:gd name="T11" fmla="*/ 78 h 2386"/>
                <a:gd name="T12" fmla="*/ 343 w 2459"/>
                <a:gd name="T13" fmla="*/ 321 h 2386"/>
                <a:gd name="T14" fmla="*/ 93 w 2459"/>
                <a:gd name="T15" fmla="*/ 700 h 2386"/>
                <a:gd name="T16" fmla="*/ 0 w 2459"/>
                <a:gd name="T17" fmla="*/ 1193 h 2386"/>
                <a:gd name="T18" fmla="*/ 93 w 2459"/>
                <a:gd name="T19" fmla="*/ 1686 h 2386"/>
                <a:gd name="T20" fmla="*/ 343 w 2459"/>
                <a:gd name="T21" fmla="*/ 2065 h 2386"/>
                <a:gd name="T22" fmla="*/ 736 w 2459"/>
                <a:gd name="T23" fmla="*/ 2307 h 2386"/>
                <a:gd name="T24" fmla="*/ 1229 w 2459"/>
                <a:gd name="T25" fmla="*/ 2385 h 2386"/>
                <a:gd name="T26" fmla="*/ 1715 w 2459"/>
                <a:gd name="T27" fmla="*/ 2307 h 2386"/>
                <a:gd name="T28" fmla="*/ 2108 w 2459"/>
                <a:gd name="T29" fmla="*/ 2065 h 2386"/>
                <a:gd name="T30" fmla="*/ 2365 w 2459"/>
                <a:gd name="T31" fmla="*/ 1686 h 2386"/>
                <a:gd name="T32" fmla="*/ 2458 w 2459"/>
                <a:gd name="T33" fmla="*/ 1193 h 2386"/>
                <a:gd name="T34" fmla="*/ 2365 w 2459"/>
                <a:gd name="T35" fmla="*/ 700 h 2386"/>
                <a:gd name="T36" fmla="*/ 1887 w 2459"/>
                <a:gd name="T37" fmla="*/ 1486 h 2386"/>
                <a:gd name="T38" fmla="*/ 1887 w 2459"/>
                <a:gd name="T39" fmla="*/ 1486 h 2386"/>
                <a:gd name="T40" fmla="*/ 1744 w 2459"/>
                <a:gd name="T41" fmla="*/ 1722 h 2386"/>
                <a:gd name="T42" fmla="*/ 1515 w 2459"/>
                <a:gd name="T43" fmla="*/ 1872 h 2386"/>
                <a:gd name="T44" fmla="*/ 1229 w 2459"/>
                <a:gd name="T45" fmla="*/ 1929 h 2386"/>
                <a:gd name="T46" fmla="*/ 936 w 2459"/>
                <a:gd name="T47" fmla="*/ 1872 h 2386"/>
                <a:gd name="T48" fmla="*/ 715 w 2459"/>
                <a:gd name="T49" fmla="*/ 1722 h 2386"/>
                <a:gd name="T50" fmla="*/ 572 w 2459"/>
                <a:gd name="T51" fmla="*/ 1486 h 2386"/>
                <a:gd name="T52" fmla="*/ 521 w 2459"/>
                <a:gd name="T53" fmla="*/ 1193 h 2386"/>
                <a:gd name="T54" fmla="*/ 572 w 2459"/>
                <a:gd name="T55" fmla="*/ 900 h 2386"/>
                <a:gd name="T56" fmla="*/ 715 w 2459"/>
                <a:gd name="T57" fmla="*/ 664 h 2386"/>
                <a:gd name="T58" fmla="*/ 936 w 2459"/>
                <a:gd name="T59" fmla="*/ 514 h 2386"/>
                <a:gd name="T60" fmla="*/ 1229 w 2459"/>
                <a:gd name="T61" fmla="*/ 457 h 2386"/>
                <a:gd name="T62" fmla="*/ 1515 w 2459"/>
                <a:gd name="T63" fmla="*/ 514 h 2386"/>
                <a:gd name="T64" fmla="*/ 1744 w 2459"/>
                <a:gd name="T65" fmla="*/ 664 h 2386"/>
                <a:gd name="T66" fmla="*/ 1887 w 2459"/>
                <a:gd name="T67" fmla="*/ 900 h 2386"/>
                <a:gd name="T68" fmla="*/ 1937 w 2459"/>
                <a:gd name="T69" fmla="*/ 1193 h 2386"/>
                <a:gd name="T70" fmla="*/ 1887 w 2459"/>
                <a:gd name="T71" fmla="*/ 1486 h 2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59" h="2386">
                  <a:moveTo>
                    <a:pt x="2365" y="700"/>
                  </a:moveTo>
                  <a:lnTo>
                    <a:pt x="2365" y="700"/>
                  </a:lnTo>
                  <a:cubicBezTo>
                    <a:pt x="2301" y="550"/>
                    <a:pt x="2215" y="421"/>
                    <a:pt x="2108" y="321"/>
                  </a:cubicBezTo>
                  <a:cubicBezTo>
                    <a:pt x="2001" y="214"/>
                    <a:pt x="1865" y="135"/>
                    <a:pt x="1715" y="78"/>
                  </a:cubicBezTo>
                  <a:cubicBezTo>
                    <a:pt x="1565" y="21"/>
                    <a:pt x="1408" y="0"/>
                    <a:pt x="1229" y="0"/>
                  </a:cubicBezTo>
                  <a:cubicBezTo>
                    <a:pt x="1050" y="0"/>
                    <a:pt x="886" y="21"/>
                    <a:pt x="736" y="78"/>
                  </a:cubicBezTo>
                  <a:cubicBezTo>
                    <a:pt x="586" y="135"/>
                    <a:pt x="457" y="214"/>
                    <a:pt x="343" y="321"/>
                  </a:cubicBezTo>
                  <a:cubicBezTo>
                    <a:pt x="236" y="421"/>
                    <a:pt x="150" y="550"/>
                    <a:pt x="93" y="700"/>
                  </a:cubicBezTo>
                  <a:cubicBezTo>
                    <a:pt x="28" y="843"/>
                    <a:pt x="0" y="1007"/>
                    <a:pt x="0" y="1193"/>
                  </a:cubicBezTo>
                  <a:cubicBezTo>
                    <a:pt x="0" y="1372"/>
                    <a:pt x="28" y="1543"/>
                    <a:pt x="93" y="1686"/>
                  </a:cubicBezTo>
                  <a:cubicBezTo>
                    <a:pt x="150" y="1836"/>
                    <a:pt x="236" y="1965"/>
                    <a:pt x="343" y="2065"/>
                  </a:cubicBezTo>
                  <a:cubicBezTo>
                    <a:pt x="457" y="2171"/>
                    <a:pt x="586" y="2250"/>
                    <a:pt x="736" y="2307"/>
                  </a:cubicBezTo>
                  <a:cubicBezTo>
                    <a:pt x="886" y="2364"/>
                    <a:pt x="1050" y="2385"/>
                    <a:pt x="1229" y="2385"/>
                  </a:cubicBezTo>
                  <a:cubicBezTo>
                    <a:pt x="1408" y="2385"/>
                    <a:pt x="1565" y="2364"/>
                    <a:pt x="1715" y="2307"/>
                  </a:cubicBezTo>
                  <a:cubicBezTo>
                    <a:pt x="1865" y="2250"/>
                    <a:pt x="2001" y="2171"/>
                    <a:pt x="2108" y="2065"/>
                  </a:cubicBezTo>
                  <a:cubicBezTo>
                    <a:pt x="2215" y="1965"/>
                    <a:pt x="2301" y="1836"/>
                    <a:pt x="2365" y="1686"/>
                  </a:cubicBezTo>
                  <a:cubicBezTo>
                    <a:pt x="2423" y="1543"/>
                    <a:pt x="2458" y="1372"/>
                    <a:pt x="2458" y="1193"/>
                  </a:cubicBezTo>
                  <a:cubicBezTo>
                    <a:pt x="2458" y="1007"/>
                    <a:pt x="2423" y="843"/>
                    <a:pt x="2365" y="700"/>
                  </a:cubicBezTo>
                  <a:close/>
                  <a:moveTo>
                    <a:pt x="1887" y="1486"/>
                  </a:moveTo>
                  <a:lnTo>
                    <a:pt x="1887" y="1486"/>
                  </a:lnTo>
                  <a:cubicBezTo>
                    <a:pt x="1851" y="1579"/>
                    <a:pt x="1801" y="1650"/>
                    <a:pt x="1744" y="1722"/>
                  </a:cubicBezTo>
                  <a:cubicBezTo>
                    <a:pt x="1679" y="1786"/>
                    <a:pt x="1608" y="1836"/>
                    <a:pt x="1515" y="1872"/>
                  </a:cubicBezTo>
                  <a:cubicBezTo>
                    <a:pt x="1429" y="1908"/>
                    <a:pt x="1336" y="1929"/>
                    <a:pt x="1229" y="1929"/>
                  </a:cubicBezTo>
                  <a:cubicBezTo>
                    <a:pt x="1122" y="1929"/>
                    <a:pt x="1022" y="1908"/>
                    <a:pt x="936" y="1872"/>
                  </a:cubicBezTo>
                  <a:cubicBezTo>
                    <a:pt x="850" y="1836"/>
                    <a:pt x="772" y="1786"/>
                    <a:pt x="715" y="1722"/>
                  </a:cubicBezTo>
                  <a:cubicBezTo>
                    <a:pt x="650" y="1650"/>
                    <a:pt x="600" y="1579"/>
                    <a:pt x="572" y="1486"/>
                  </a:cubicBezTo>
                  <a:cubicBezTo>
                    <a:pt x="536" y="1400"/>
                    <a:pt x="521" y="1300"/>
                    <a:pt x="521" y="1193"/>
                  </a:cubicBezTo>
                  <a:cubicBezTo>
                    <a:pt x="521" y="1086"/>
                    <a:pt x="536" y="993"/>
                    <a:pt x="572" y="900"/>
                  </a:cubicBezTo>
                  <a:cubicBezTo>
                    <a:pt x="600" y="807"/>
                    <a:pt x="650" y="736"/>
                    <a:pt x="715" y="664"/>
                  </a:cubicBezTo>
                  <a:cubicBezTo>
                    <a:pt x="772" y="600"/>
                    <a:pt x="850" y="550"/>
                    <a:pt x="936" y="514"/>
                  </a:cubicBezTo>
                  <a:cubicBezTo>
                    <a:pt x="1022" y="478"/>
                    <a:pt x="1122" y="457"/>
                    <a:pt x="1229" y="457"/>
                  </a:cubicBezTo>
                  <a:cubicBezTo>
                    <a:pt x="1336" y="457"/>
                    <a:pt x="1429" y="478"/>
                    <a:pt x="1515" y="514"/>
                  </a:cubicBezTo>
                  <a:cubicBezTo>
                    <a:pt x="1608" y="550"/>
                    <a:pt x="1679" y="600"/>
                    <a:pt x="1744" y="664"/>
                  </a:cubicBezTo>
                  <a:cubicBezTo>
                    <a:pt x="1801" y="736"/>
                    <a:pt x="1851" y="807"/>
                    <a:pt x="1887" y="900"/>
                  </a:cubicBezTo>
                  <a:cubicBezTo>
                    <a:pt x="1915" y="993"/>
                    <a:pt x="1937" y="1086"/>
                    <a:pt x="1937" y="1193"/>
                  </a:cubicBezTo>
                  <a:cubicBezTo>
                    <a:pt x="1937" y="1300"/>
                    <a:pt x="1915" y="1400"/>
                    <a:pt x="1887" y="1486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 sz="1800"/>
            </a:p>
          </p:txBody>
        </p:sp>
        <p:sp>
          <p:nvSpPr>
            <p:cNvPr id="68" name="Freeform 9"/>
            <p:cNvSpPr>
              <a:spLocks noChangeArrowheads="1"/>
            </p:cNvSpPr>
            <p:nvPr/>
          </p:nvSpPr>
          <p:spPr bwMode="auto">
            <a:xfrm>
              <a:off x="8462963" y="3055938"/>
              <a:ext cx="692150" cy="838200"/>
            </a:xfrm>
            <a:custGeom>
              <a:avLst/>
              <a:gdLst>
                <a:gd name="T0" fmla="*/ 1923 w 1924"/>
                <a:gd name="T1" fmla="*/ 1393 h 2329"/>
                <a:gd name="T2" fmla="*/ 1923 w 1924"/>
                <a:gd name="T3" fmla="*/ 1393 h 2329"/>
                <a:gd name="T4" fmla="*/ 1858 w 1924"/>
                <a:gd name="T5" fmla="*/ 1772 h 2329"/>
                <a:gd name="T6" fmla="*/ 1680 w 1924"/>
                <a:gd name="T7" fmla="*/ 2064 h 2329"/>
                <a:gd name="T8" fmla="*/ 1380 w 1924"/>
                <a:gd name="T9" fmla="*/ 2257 h 2329"/>
                <a:gd name="T10" fmla="*/ 965 w 1924"/>
                <a:gd name="T11" fmla="*/ 2328 h 2329"/>
                <a:gd name="T12" fmla="*/ 543 w 1924"/>
                <a:gd name="T13" fmla="*/ 2257 h 2329"/>
                <a:gd name="T14" fmla="*/ 243 w 1924"/>
                <a:gd name="T15" fmla="*/ 2064 h 2329"/>
                <a:gd name="T16" fmla="*/ 65 w 1924"/>
                <a:gd name="T17" fmla="*/ 1772 h 2329"/>
                <a:gd name="T18" fmla="*/ 0 w 1924"/>
                <a:gd name="T19" fmla="*/ 1393 h 2329"/>
                <a:gd name="T20" fmla="*/ 0 w 1924"/>
                <a:gd name="T21" fmla="*/ 0 h 2329"/>
                <a:gd name="T22" fmla="*/ 500 w 1924"/>
                <a:gd name="T23" fmla="*/ 0 h 2329"/>
                <a:gd name="T24" fmla="*/ 500 w 1924"/>
                <a:gd name="T25" fmla="*/ 1379 h 2329"/>
                <a:gd name="T26" fmla="*/ 536 w 1924"/>
                <a:gd name="T27" fmla="*/ 1572 h 2329"/>
                <a:gd name="T28" fmla="*/ 629 w 1924"/>
                <a:gd name="T29" fmla="*/ 1729 h 2329"/>
                <a:gd name="T30" fmla="*/ 779 w 1924"/>
                <a:gd name="T31" fmla="*/ 1829 h 2329"/>
                <a:gd name="T32" fmla="*/ 965 w 1924"/>
                <a:gd name="T33" fmla="*/ 1872 h 2329"/>
                <a:gd name="T34" fmla="*/ 1144 w 1924"/>
                <a:gd name="T35" fmla="*/ 1829 h 2329"/>
                <a:gd name="T36" fmla="*/ 1294 w 1924"/>
                <a:gd name="T37" fmla="*/ 1729 h 2329"/>
                <a:gd name="T38" fmla="*/ 1387 w 1924"/>
                <a:gd name="T39" fmla="*/ 1572 h 2329"/>
                <a:gd name="T40" fmla="*/ 1422 w 1924"/>
                <a:gd name="T41" fmla="*/ 1379 h 2329"/>
                <a:gd name="T42" fmla="*/ 1422 w 1924"/>
                <a:gd name="T43" fmla="*/ 0 h 2329"/>
                <a:gd name="T44" fmla="*/ 1923 w 1924"/>
                <a:gd name="T45" fmla="*/ 0 h 2329"/>
                <a:gd name="T46" fmla="*/ 1923 w 1924"/>
                <a:gd name="T47" fmla="*/ 1393 h 2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924" h="2329">
                  <a:moveTo>
                    <a:pt x="1923" y="1393"/>
                  </a:moveTo>
                  <a:lnTo>
                    <a:pt x="1923" y="1393"/>
                  </a:lnTo>
                  <a:cubicBezTo>
                    <a:pt x="1923" y="1529"/>
                    <a:pt x="1901" y="1658"/>
                    <a:pt x="1858" y="1772"/>
                  </a:cubicBezTo>
                  <a:cubicBezTo>
                    <a:pt x="1823" y="1886"/>
                    <a:pt x="1758" y="1979"/>
                    <a:pt x="1680" y="2064"/>
                  </a:cubicBezTo>
                  <a:cubicBezTo>
                    <a:pt x="1601" y="2150"/>
                    <a:pt x="1501" y="2214"/>
                    <a:pt x="1380" y="2257"/>
                  </a:cubicBezTo>
                  <a:cubicBezTo>
                    <a:pt x="1258" y="2307"/>
                    <a:pt x="1122" y="2328"/>
                    <a:pt x="965" y="2328"/>
                  </a:cubicBezTo>
                  <a:cubicBezTo>
                    <a:pt x="808" y="2328"/>
                    <a:pt x="665" y="2307"/>
                    <a:pt x="543" y="2257"/>
                  </a:cubicBezTo>
                  <a:cubicBezTo>
                    <a:pt x="422" y="2214"/>
                    <a:pt x="322" y="2150"/>
                    <a:pt x="243" y="2064"/>
                  </a:cubicBezTo>
                  <a:cubicBezTo>
                    <a:pt x="165" y="1979"/>
                    <a:pt x="100" y="1886"/>
                    <a:pt x="65" y="1772"/>
                  </a:cubicBezTo>
                  <a:cubicBezTo>
                    <a:pt x="22" y="1658"/>
                    <a:pt x="0" y="1529"/>
                    <a:pt x="0" y="139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00" y="0"/>
                    <a:pt x="500" y="0"/>
                    <a:pt x="500" y="0"/>
                  </a:cubicBezTo>
                  <a:cubicBezTo>
                    <a:pt x="500" y="1379"/>
                    <a:pt x="500" y="1379"/>
                    <a:pt x="500" y="1379"/>
                  </a:cubicBezTo>
                  <a:cubicBezTo>
                    <a:pt x="500" y="1450"/>
                    <a:pt x="515" y="1515"/>
                    <a:pt x="536" y="1572"/>
                  </a:cubicBezTo>
                  <a:cubicBezTo>
                    <a:pt x="558" y="1636"/>
                    <a:pt x="593" y="1686"/>
                    <a:pt x="629" y="1729"/>
                  </a:cubicBezTo>
                  <a:cubicBezTo>
                    <a:pt x="672" y="1772"/>
                    <a:pt x="722" y="1808"/>
                    <a:pt x="779" y="1829"/>
                  </a:cubicBezTo>
                  <a:cubicBezTo>
                    <a:pt x="836" y="1858"/>
                    <a:pt x="894" y="1872"/>
                    <a:pt x="965" y="1872"/>
                  </a:cubicBezTo>
                  <a:cubicBezTo>
                    <a:pt x="1029" y="1872"/>
                    <a:pt x="1094" y="1858"/>
                    <a:pt x="1144" y="1829"/>
                  </a:cubicBezTo>
                  <a:cubicBezTo>
                    <a:pt x="1201" y="1808"/>
                    <a:pt x="1251" y="1772"/>
                    <a:pt x="1294" y="1729"/>
                  </a:cubicBezTo>
                  <a:cubicBezTo>
                    <a:pt x="1329" y="1686"/>
                    <a:pt x="1365" y="1636"/>
                    <a:pt x="1387" y="1572"/>
                  </a:cubicBezTo>
                  <a:cubicBezTo>
                    <a:pt x="1408" y="1515"/>
                    <a:pt x="1422" y="1450"/>
                    <a:pt x="1422" y="1379"/>
                  </a:cubicBezTo>
                  <a:cubicBezTo>
                    <a:pt x="1422" y="0"/>
                    <a:pt x="1422" y="0"/>
                    <a:pt x="1422" y="0"/>
                  </a:cubicBezTo>
                  <a:cubicBezTo>
                    <a:pt x="1923" y="0"/>
                    <a:pt x="1923" y="0"/>
                    <a:pt x="1923" y="0"/>
                  </a:cubicBezTo>
                  <a:lnTo>
                    <a:pt x="1923" y="139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 sz="1800"/>
            </a:p>
          </p:txBody>
        </p:sp>
        <p:sp>
          <p:nvSpPr>
            <p:cNvPr id="69" name="Freeform 10"/>
            <p:cNvSpPr>
              <a:spLocks noChangeArrowheads="1"/>
            </p:cNvSpPr>
            <p:nvPr/>
          </p:nvSpPr>
          <p:spPr bwMode="auto">
            <a:xfrm>
              <a:off x="9226550" y="3035300"/>
              <a:ext cx="592138" cy="858838"/>
            </a:xfrm>
            <a:custGeom>
              <a:avLst/>
              <a:gdLst>
                <a:gd name="T0" fmla="*/ 1293 w 1644"/>
                <a:gd name="T1" fmla="*/ 607 h 2386"/>
                <a:gd name="T2" fmla="*/ 1293 w 1644"/>
                <a:gd name="T3" fmla="*/ 607 h 2386"/>
                <a:gd name="T4" fmla="*/ 1129 w 1644"/>
                <a:gd name="T5" fmla="*/ 500 h 2386"/>
                <a:gd name="T6" fmla="*/ 929 w 1644"/>
                <a:gd name="T7" fmla="*/ 457 h 2386"/>
                <a:gd name="T8" fmla="*/ 822 w 1644"/>
                <a:gd name="T9" fmla="*/ 471 h 2386"/>
                <a:gd name="T10" fmla="*/ 707 w 1644"/>
                <a:gd name="T11" fmla="*/ 514 h 2386"/>
                <a:gd name="T12" fmla="*/ 629 w 1644"/>
                <a:gd name="T13" fmla="*/ 585 h 2386"/>
                <a:gd name="T14" fmla="*/ 593 w 1644"/>
                <a:gd name="T15" fmla="*/ 693 h 2386"/>
                <a:gd name="T16" fmla="*/ 671 w 1644"/>
                <a:gd name="T17" fmla="*/ 850 h 2386"/>
                <a:gd name="T18" fmla="*/ 864 w 1644"/>
                <a:gd name="T19" fmla="*/ 943 h 2386"/>
                <a:gd name="T20" fmla="*/ 1115 w 1644"/>
                <a:gd name="T21" fmla="*/ 1021 h 2386"/>
                <a:gd name="T22" fmla="*/ 1372 w 1644"/>
                <a:gd name="T23" fmla="*/ 1128 h 2386"/>
                <a:gd name="T24" fmla="*/ 1565 w 1644"/>
                <a:gd name="T25" fmla="*/ 1321 h 2386"/>
                <a:gd name="T26" fmla="*/ 1643 w 1644"/>
                <a:gd name="T27" fmla="*/ 1643 h 2386"/>
                <a:gd name="T28" fmla="*/ 1572 w 1644"/>
                <a:gd name="T29" fmla="*/ 1972 h 2386"/>
                <a:gd name="T30" fmla="*/ 1379 w 1644"/>
                <a:gd name="T31" fmla="*/ 2207 h 2386"/>
                <a:gd name="T32" fmla="*/ 1100 w 1644"/>
                <a:gd name="T33" fmla="*/ 2342 h 2386"/>
                <a:gd name="T34" fmla="*/ 765 w 1644"/>
                <a:gd name="T35" fmla="*/ 2385 h 2386"/>
                <a:gd name="T36" fmla="*/ 350 w 1644"/>
                <a:gd name="T37" fmla="*/ 2321 h 2386"/>
                <a:gd name="T38" fmla="*/ 0 w 1644"/>
                <a:gd name="T39" fmla="*/ 2100 h 2386"/>
                <a:gd name="T40" fmla="*/ 357 w 1644"/>
                <a:gd name="T41" fmla="*/ 1707 h 2386"/>
                <a:gd name="T42" fmla="*/ 550 w 1644"/>
                <a:gd name="T43" fmla="*/ 1872 h 2386"/>
                <a:gd name="T44" fmla="*/ 793 w 1644"/>
                <a:gd name="T45" fmla="*/ 1929 h 2386"/>
                <a:gd name="T46" fmla="*/ 915 w 1644"/>
                <a:gd name="T47" fmla="*/ 1915 h 2386"/>
                <a:gd name="T48" fmla="*/ 1029 w 1644"/>
                <a:gd name="T49" fmla="*/ 1865 h 2386"/>
                <a:gd name="T50" fmla="*/ 1108 w 1644"/>
                <a:gd name="T51" fmla="*/ 1793 h 2386"/>
                <a:gd name="T52" fmla="*/ 1143 w 1644"/>
                <a:gd name="T53" fmla="*/ 1686 h 2386"/>
                <a:gd name="T54" fmla="*/ 1065 w 1644"/>
                <a:gd name="T55" fmla="*/ 1529 h 2386"/>
                <a:gd name="T56" fmla="*/ 864 w 1644"/>
                <a:gd name="T57" fmla="*/ 1422 h 2386"/>
                <a:gd name="T58" fmla="*/ 607 w 1644"/>
                <a:gd name="T59" fmla="*/ 1343 h 2386"/>
                <a:gd name="T60" fmla="*/ 350 w 1644"/>
                <a:gd name="T61" fmla="*/ 1229 h 2386"/>
                <a:gd name="T62" fmla="*/ 150 w 1644"/>
                <a:gd name="T63" fmla="*/ 1043 h 2386"/>
                <a:gd name="T64" fmla="*/ 71 w 1644"/>
                <a:gd name="T65" fmla="*/ 736 h 2386"/>
                <a:gd name="T66" fmla="*/ 143 w 1644"/>
                <a:gd name="T67" fmla="*/ 414 h 2386"/>
                <a:gd name="T68" fmla="*/ 336 w 1644"/>
                <a:gd name="T69" fmla="*/ 185 h 2386"/>
                <a:gd name="T70" fmla="*/ 614 w 1644"/>
                <a:gd name="T71" fmla="*/ 42 h 2386"/>
                <a:gd name="T72" fmla="*/ 943 w 1644"/>
                <a:gd name="T73" fmla="*/ 0 h 2386"/>
                <a:gd name="T74" fmla="*/ 1315 w 1644"/>
                <a:gd name="T75" fmla="*/ 50 h 2386"/>
                <a:gd name="T76" fmla="*/ 1636 w 1644"/>
                <a:gd name="T77" fmla="*/ 235 h 2386"/>
                <a:gd name="T78" fmla="*/ 1293 w 1644"/>
                <a:gd name="T79" fmla="*/ 607 h 2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44" h="2386">
                  <a:moveTo>
                    <a:pt x="1293" y="607"/>
                  </a:moveTo>
                  <a:lnTo>
                    <a:pt x="1293" y="607"/>
                  </a:lnTo>
                  <a:cubicBezTo>
                    <a:pt x="1258" y="557"/>
                    <a:pt x="1200" y="521"/>
                    <a:pt x="1129" y="500"/>
                  </a:cubicBezTo>
                  <a:cubicBezTo>
                    <a:pt x="1057" y="471"/>
                    <a:pt x="993" y="457"/>
                    <a:pt x="929" y="457"/>
                  </a:cubicBezTo>
                  <a:cubicBezTo>
                    <a:pt x="893" y="457"/>
                    <a:pt x="857" y="464"/>
                    <a:pt x="822" y="471"/>
                  </a:cubicBezTo>
                  <a:cubicBezTo>
                    <a:pt x="779" y="478"/>
                    <a:pt x="743" y="493"/>
                    <a:pt x="707" y="514"/>
                  </a:cubicBezTo>
                  <a:cubicBezTo>
                    <a:pt x="671" y="528"/>
                    <a:pt x="650" y="557"/>
                    <a:pt x="629" y="585"/>
                  </a:cubicBezTo>
                  <a:cubicBezTo>
                    <a:pt x="607" y="614"/>
                    <a:pt x="593" y="650"/>
                    <a:pt x="593" y="693"/>
                  </a:cubicBezTo>
                  <a:cubicBezTo>
                    <a:pt x="593" y="764"/>
                    <a:pt x="622" y="814"/>
                    <a:pt x="671" y="850"/>
                  </a:cubicBezTo>
                  <a:cubicBezTo>
                    <a:pt x="722" y="886"/>
                    <a:pt x="786" y="921"/>
                    <a:pt x="864" y="943"/>
                  </a:cubicBezTo>
                  <a:cubicBezTo>
                    <a:pt x="943" y="971"/>
                    <a:pt x="1029" y="1000"/>
                    <a:pt x="1115" y="1021"/>
                  </a:cubicBezTo>
                  <a:cubicBezTo>
                    <a:pt x="1207" y="1050"/>
                    <a:pt x="1293" y="1086"/>
                    <a:pt x="1372" y="1128"/>
                  </a:cubicBezTo>
                  <a:cubicBezTo>
                    <a:pt x="1451" y="1179"/>
                    <a:pt x="1515" y="1243"/>
                    <a:pt x="1565" y="1321"/>
                  </a:cubicBezTo>
                  <a:cubicBezTo>
                    <a:pt x="1615" y="1400"/>
                    <a:pt x="1643" y="1507"/>
                    <a:pt x="1643" y="1643"/>
                  </a:cubicBezTo>
                  <a:cubicBezTo>
                    <a:pt x="1643" y="1765"/>
                    <a:pt x="1622" y="1879"/>
                    <a:pt x="1572" y="1972"/>
                  </a:cubicBezTo>
                  <a:cubicBezTo>
                    <a:pt x="1522" y="2065"/>
                    <a:pt x="1458" y="2142"/>
                    <a:pt x="1379" y="2207"/>
                  </a:cubicBezTo>
                  <a:cubicBezTo>
                    <a:pt x="1300" y="2264"/>
                    <a:pt x="1207" y="2314"/>
                    <a:pt x="1100" y="2342"/>
                  </a:cubicBezTo>
                  <a:cubicBezTo>
                    <a:pt x="993" y="2371"/>
                    <a:pt x="879" y="2385"/>
                    <a:pt x="765" y="2385"/>
                  </a:cubicBezTo>
                  <a:cubicBezTo>
                    <a:pt x="614" y="2385"/>
                    <a:pt x="479" y="2364"/>
                    <a:pt x="350" y="2321"/>
                  </a:cubicBezTo>
                  <a:cubicBezTo>
                    <a:pt x="228" y="2278"/>
                    <a:pt x="107" y="2199"/>
                    <a:pt x="0" y="2100"/>
                  </a:cubicBezTo>
                  <a:cubicBezTo>
                    <a:pt x="357" y="1707"/>
                    <a:pt x="357" y="1707"/>
                    <a:pt x="357" y="1707"/>
                  </a:cubicBezTo>
                  <a:cubicBezTo>
                    <a:pt x="407" y="1779"/>
                    <a:pt x="471" y="1829"/>
                    <a:pt x="550" y="1872"/>
                  </a:cubicBezTo>
                  <a:cubicBezTo>
                    <a:pt x="629" y="1908"/>
                    <a:pt x="707" y="1929"/>
                    <a:pt x="793" y="1929"/>
                  </a:cubicBezTo>
                  <a:cubicBezTo>
                    <a:pt x="836" y="1929"/>
                    <a:pt x="872" y="1922"/>
                    <a:pt x="915" y="1915"/>
                  </a:cubicBezTo>
                  <a:cubicBezTo>
                    <a:pt x="957" y="1900"/>
                    <a:pt x="993" y="1886"/>
                    <a:pt x="1029" y="1865"/>
                  </a:cubicBezTo>
                  <a:cubicBezTo>
                    <a:pt x="1065" y="1850"/>
                    <a:pt x="1086" y="1822"/>
                    <a:pt x="1108" y="1793"/>
                  </a:cubicBezTo>
                  <a:cubicBezTo>
                    <a:pt x="1129" y="1765"/>
                    <a:pt x="1143" y="1729"/>
                    <a:pt x="1143" y="1686"/>
                  </a:cubicBezTo>
                  <a:cubicBezTo>
                    <a:pt x="1143" y="1622"/>
                    <a:pt x="1115" y="1565"/>
                    <a:pt x="1065" y="1529"/>
                  </a:cubicBezTo>
                  <a:cubicBezTo>
                    <a:pt x="1007" y="1486"/>
                    <a:pt x="943" y="1450"/>
                    <a:pt x="864" y="1422"/>
                  </a:cubicBezTo>
                  <a:cubicBezTo>
                    <a:pt x="786" y="1393"/>
                    <a:pt x="700" y="1372"/>
                    <a:pt x="607" y="1343"/>
                  </a:cubicBezTo>
                  <a:cubicBezTo>
                    <a:pt x="514" y="1314"/>
                    <a:pt x="429" y="1279"/>
                    <a:pt x="350" y="1229"/>
                  </a:cubicBezTo>
                  <a:cubicBezTo>
                    <a:pt x="271" y="1179"/>
                    <a:pt x="207" y="1121"/>
                    <a:pt x="150" y="1043"/>
                  </a:cubicBezTo>
                  <a:cubicBezTo>
                    <a:pt x="100" y="964"/>
                    <a:pt x="71" y="864"/>
                    <a:pt x="71" y="736"/>
                  </a:cubicBezTo>
                  <a:cubicBezTo>
                    <a:pt x="71" y="614"/>
                    <a:pt x="100" y="507"/>
                    <a:pt x="143" y="414"/>
                  </a:cubicBezTo>
                  <a:cubicBezTo>
                    <a:pt x="193" y="321"/>
                    <a:pt x="257" y="242"/>
                    <a:pt x="336" y="185"/>
                  </a:cubicBezTo>
                  <a:cubicBezTo>
                    <a:pt x="421" y="121"/>
                    <a:pt x="514" y="71"/>
                    <a:pt x="614" y="42"/>
                  </a:cubicBezTo>
                  <a:cubicBezTo>
                    <a:pt x="722" y="14"/>
                    <a:pt x="829" y="0"/>
                    <a:pt x="943" y="0"/>
                  </a:cubicBezTo>
                  <a:cubicBezTo>
                    <a:pt x="1072" y="0"/>
                    <a:pt x="1193" y="14"/>
                    <a:pt x="1315" y="50"/>
                  </a:cubicBezTo>
                  <a:cubicBezTo>
                    <a:pt x="1436" y="85"/>
                    <a:pt x="1543" y="150"/>
                    <a:pt x="1636" y="235"/>
                  </a:cubicBezTo>
                  <a:lnTo>
                    <a:pt x="1293" y="607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 sz="1800"/>
            </a:p>
          </p:txBody>
        </p:sp>
        <p:sp>
          <p:nvSpPr>
            <p:cNvPr id="70" name="Freeform 11"/>
            <p:cNvSpPr>
              <a:spLocks noChangeArrowheads="1"/>
            </p:cNvSpPr>
            <p:nvPr/>
          </p:nvSpPr>
          <p:spPr bwMode="auto">
            <a:xfrm>
              <a:off x="9855200" y="3686175"/>
              <a:ext cx="252413" cy="327025"/>
            </a:xfrm>
            <a:custGeom>
              <a:avLst/>
              <a:gdLst>
                <a:gd name="T0" fmla="*/ 242 w 701"/>
                <a:gd name="T1" fmla="*/ 0 h 908"/>
                <a:gd name="T2" fmla="*/ 700 w 701"/>
                <a:gd name="T3" fmla="*/ 0 h 908"/>
                <a:gd name="T4" fmla="*/ 414 w 701"/>
                <a:gd name="T5" fmla="*/ 907 h 908"/>
                <a:gd name="T6" fmla="*/ 0 w 701"/>
                <a:gd name="T7" fmla="*/ 907 h 908"/>
                <a:gd name="T8" fmla="*/ 242 w 701"/>
                <a:gd name="T9" fmla="*/ 0 h 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1" h="908">
                  <a:moveTo>
                    <a:pt x="242" y="0"/>
                  </a:moveTo>
                  <a:lnTo>
                    <a:pt x="700" y="0"/>
                  </a:lnTo>
                  <a:lnTo>
                    <a:pt x="414" y="907"/>
                  </a:lnTo>
                  <a:lnTo>
                    <a:pt x="0" y="907"/>
                  </a:lnTo>
                  <a:lnTo>
                    <a:pt x="24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 sz="1800"/>
            </a:p>
          </p:txBody>
        </p:sp>
        <p:sp>
          <p:nvSpPr>
            <p:cNvPr id="71" name="Freeform 12"/>
            <p:cNvSpPr>
              <a:spLocks noChangeArrowheads="1"/>
            </p:cNvSpPr>
            <p:nvPr/>
          </p:nvSpPr>
          <p:spPr bwMode="auto">
            <a:xfrm>
              <a:off x="3155950" y="4213225"/>
              <a:ext cx="766763" cy="819150"/>
            </a:xfrm>
            <a:custGeom>
              <a:avLst/>
              <a:gdLst>
                <a:gd name="T0" fmla="*/ 0 w 2131"/>
                <a:gd name="T1" fmla="*/ 0 h 2274"/>
                <a:gd name="T2" fmla="*/ 500 w 2131"/>
                <a:gd name="T3" fmla="*/ 0 h 2274"/>
                <a:gd name="T4" fmla="*/ 500 w 2131"/>
                <a:gd name="T5" fmla="*/ 943 h 2274"/>
                <a:gd name="T6" fmla="*/ 1386 w 2131"/>
                <a:gd name="T7" fmla="*/ 0 h 2274"/>
                <a:gd name="T8" fmla="*/ 2044 w 2131"/>
                <a:gd name="T9" fmla="*/ 0 h 2274"/>
                <a:gd name="T10" fmla="*/ 1029 w 2131"/>
                <a:gd name="T11" fmla="*/ 1058 h 2274"/>
                <a:gd name="T12" fmla="*/ 2130 w 2131"/>
                <a:gd name="T13" fmla="*/ 2273 h 2274"/>
                <a:gd name="T14" fmla="*/ 1429 w 2131"/>
                <a:gd name="T15" fmla="*/ 2273 h 2274"/>
                <a:gd name="T16" fmla="*/ 500 w 2131"/>
                <a:gd name="T17" fmla="*/ 1194 h 2274"/>
                <a:gd name="T18" fmla="*/ 500 w 2131"/>
                <a:gd name="T19" fmla="*/ 2273 h 2274"/>
                <a:gd name="T20" fmla="*/ 0 w 2131"/>
                <a:gd name="T21" fmla="*/ 2273 h 2274"/>
                <a:gd name="T22" fmla="*/ 0 w 2131"/>
                <a:gd name="T23" fmla="*/ 0 h 2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31" h="2274">
                  <a:moveTo>
                    <a:pt x="0" y="0"/>
                  </a:moveTo>
                  <a:lnTo>
                    <a:pt x="500" y="0"/>
                  </a:lnTo>
                  <a:lnTo>
                    <a:pt x="500" y="943"/>
                  </a:lnTo>
                  <a:lnTo>
                    <a:pt x="1386" y="0"/>
                  </a:lnTo>
                  <a:lnTo>
                    <a:pt x="2044" y="0"/>
                  </a:lnTo>
                  <a:lnTo>
                    <a:pt x="1029" y="1058"/>
                  </a:lnTo>
                  <a:lnTo>
                    <a:pt x="2130" y="2273"/>
                  </a:lnTo>
                  <a:lnTo>
                    <a:pt x="1429" y="2273"/>
                  </a:lnTo>
                  <a:lnTo>
                    <a:pt x="500" y="1194"/>
                  </a:lnTo>
                  <a:lnTo>
                    <a:pt x="500" y="2273"/>
                  </a:lnTo>
                  <a:lnTo>
                    <a:pt x="0" y="2273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 sz="1800"/>
            </a:p>
          </p:txBody>
        </p:sp>
        <p:sp>
          <p:nvSpPr>
            <p:cNvPr id="72" name="Freeform 13"/>
            <p:cNvSpPr>
              <a:spLocks noChangeArrowheads="1"/>
            </p:cNvSpPr>
            <p:nvPr/>
          </p:nvSpPr>
          <p:spPr bwMode="auto">
            <a:xfrm>
              <a:off x="3948113" y="4213225"/>
              <a:ext cx="182562" cy="819150"/>
            </a:xfrm>
            <a:custGeom>
              <a:avLst/>
              <a:gdLst>
                <a:gd name="T0" fmla="*/ 0 w 509"/>
                <a:gd name="T1" fmla="*/ 0 h 2274"/>
                <a:gd name="T2" fmla="*/ 508 w 509"/>
                <a:gd name="T3" fmla="*/ 0 h 2274"/>
                <a:gd name="T4" fmla="*/ 508 w 509"/>
                <a:gd name="T5" fmla="*/ 2273 h 2274"/>
                <a:gd name="T6" fmla="*/ 0 w 509"/>
                <a:gd name="T7" fmla="*/ 2273 h 2274"/>
                <a:gd name="T8" fmla="*/ 0 w 509"/>
                <a:gd name="T9" fmla="*/ 0 h 2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" h="2274">
                  <a:moveTo>
                    <a:pt x="0" y="0"/>
                  </a:moveTo>
                  <a:lnTo>
                    <a:pt x="508" y="0"/>
                  </a:lnTo>
                  <a:lnTo>
                    <a:pt x="508" y="2273"/>
                  </a:lnTo>
                  <a:lnTo>
                    <a:pt x="0" y="2273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 sz="1800"/>
            </a:p>
          </p:txBody>
        </p:sp>
        <p:sp>
          <p:nvSpPr>
            <p:cNvPr id="73" name="Freeform 14"/>
            <p:cNvSpPr>
              <a:spLocks noChangeArrowheads="1"/>
            </p:cNvSpPr>
            <p:nvPr/>
          </p:nvSpPr>
          <p:spPr bwMode="auto">
            <a:xfrm>
              <a:off x="4259263" y="4213225"/>
              <a:ext cx="777875" cy="819150"/>
            </a:xfrm>
            <a:custGeom>
              <a:avLst/>
              <a:gdLst>
                <a:gd name="T0" fmla="*/ 0 w 2159"/>
                <a:gd name="T1" fmla="*/ 0 h 2274"/>
                <a:gd name="T2" fmla="*/ 686 w 2159"/>
                <a:gd name="T3" fmla="*/ 0 h 2274"/>
                <a:gd name="T4" fmla="*/ 1651 w 2159"/>
                <a:gd name="T5" fmla="*/ 1580 h 2274"/>
                <a:gd name="T6" fmla="*/ 1658 w 2159"/>
                <a:gd name="T7" fmla="*/ 1580 h 2274"/>
                <a:gd name="T8" fmla="*/ 1658 w 2159"/>
                <a:gd name="T9" fmla="*/ 0 h 2274"/>
                <a:gd name="T10" fmla="*/ 2158 w 2159"/>
                <a:gd name="T11" fmla="*/ 0 h 2274"/>
                <a:gd name="T12" fmla="*/ 2158 w 2159"/>
                <a:gd name="T13" fmla="*/ 2273 h 2274"/>
                <a:gd name="T14" fmla="*/ 1508 w 2159"/>
                <a:gd name="T15" fmla="*/ 2273 h 2274"/>
                <a:gd name="T16" fmla="*/ 507 w 2159"/>
                <a:gd name="T17" fmla="*/ 658 h 2274"/>
                <a:gd name="T18" fmla="*/ 507 w 2159"/>
                <a:gd name="T19" fmla="*/ 658 h 2274"/>
                <a:gd name="T20" fmla="*/ 507 w 2159"/>
                <a:gd name="T21" fmla="*/ 2273 h 2274"/>
                <a:gd name="T22" fmla="*/ 0 w 2159"/>
                <a:gd name="T23" fmla="*/ 2273 h 2274"/>
                <a:gd name="T24" fmla="*/ 0 w 2159"/>
                <a:gd name="T25" fmla="*/ 0 h 2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59" h="2274">
                  <a:moveTo>
                    <a:pt x="0" y="0"/>
                  </a:moveTo>
                  <a:lnTo>
                    <a:pt x="686" y="0"/>
                  </a:lnTo>
                  <a:lnTo>
                    <a:pt x="1651" y="1580"/>
                  </a:lnTo>
                  <a:lnTo>
                    <a:pt x="1658" y="1580"/>
                  </a:lnTo>
                  <a:lnTo>
                    <a:pt x="1658" y="0"/>
                  </a:lnTo>
                  <a:lnTo>
                    <a:pt x="2158" y="0"/>
                  </a:lnTo>
                  <a:lnTo>
                    <a:pt x="2158" y="2273"/>
                  </a:lnTo>
                  <a:lnTo>
                    <a:pt x="1508" y="2273"/>
                  </a:lnTo>
                  <a:lnTo>
                    <a:pt x="507" y="658"/>
                  </a:lnTo>
                  <a:lnTo>
                    <a:pt x="507" y="658"/>
                  </a:lnTo>
                  <a:lnTo>
                    <a:pt x="507" y="2273"/>
                  </a:lnTo>
                  <a:lnTo>
                    <a:pt x="0" y="2273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 sz="1800"/>
            </a:p>
          </p:txBody>
        </p:sp>
        <p:sp>
          <p:nvSpPr>
            <p:cNvPr id="74" name="Freeform 15"/>
            <p:cNvSpPr>
              <a:spLocks noChangeArrowheads="1"/>
            </p:cNvSpPr>
            <p:nvPr/>
          </p:nvSpPr>
          <p:spPr bwMode="auto">
            <a:xfrm>
              <a:off x="5337175" y="3986213"/>
              <a:ext cx="352425" cy="165100"/>
            </a:xfrm>
            <a:custGeom>
              <a:avLst/>
              <a:gdLst>
                <a:gd name="T0" fmla="*/ 322 w 980"/>
                <a:gd name="T1" fmla="*/ 0 h 459"/>
                <a:gd name="T2" fmla="*/ 979 w 980"/>
                <a:gd name="T3" fmla="*/ 0 h 459"/>
                <a:gd name="T4" fmla="*/ 422 w 980"/>
                <a:gd name="T5" fmla="*/ 458 h 459"/>
                <a:gd name="T6" fmla="*/ 0 w 980"/>
                <a:gd name="T7" fmla="*/ 458 h 459"/>
                <a:gd name="T8" fmla="*/ 322 w 980"/>
                <a:gd name="T9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0" h="459">
                  <a:moveTo>
                    <a:pt x="322" y="0"/>
                  </a:moveTo>
                  <a:lnTo>
                    <a:pt x="979" y="0"/>
                  </a:lnTo>
                  <a:lnTo>
                    <a:pt x="422" y="458"/>
                  </a:lnTo>
                  <a:lnTo>
                    <a:pt x="0" y="458"/>
                  </a:lnTo>
                  <a:lnTo>
                    <a:pt x="32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 sz="1800"/>
            </a:p>
          </p:txBody>
        </p:sp>
        <p:sp>
          <p:nvSpPr>
            <p:cNvPr id="75" name="Freeform 16"/>
            <p:cNvSpPr>
              <a:spLocks noChangeArrowheads="1"/>
            </p:cNvSpPr>
            <p:nvPr/>
          </p:nvSpPr>
          <p:spPr bwMode="auto">
            <a:xfrm>
              <a:off x="5176838" y="4213225"/>
              <a:ext cx="576262" cy="819150"/>
            </a:xfrm>
            <a:custGeom>
              <a:avLst/>
              <a:gdLst>
                <a:gd name="T0" fmla="*/ 0 w 1602"/>
                <a:gd name="T1" fmla="*/ 0 h 2274"/>
                <a:gd name="T2" fmla="*/ 1544 w 1602"/>
                <a:gd name="T3" fmla="*/ 0 h 2274"/>
                <a:gd name="T4" fmla="*/ 1544 w 1602"/>
                <a:gd name="T5" fmla="*/ 465 h 2274"/>
                <a:gd name="T6" fmla="*/ 500 w 1602"/>
                <a:gd name="T7" fmla="*/ 465 h 2274"/>
                <a:gd name="T8" fmla="*/ 500 w 1602"/>
                <a:gd name="T9" fmla="*/ 886 h 2274"/>
                <a:gd name="T10" fmla="*/ 1487 w 1602"/>
                <a:gd name="T11" fmla="*/ 886 h 2274"/>
                <a:gd name="T12" fmla="*/ 1487 w 1602"/>
                <a:gd name="T13" fmla="*/ 1351 h 2274"/>
                <a:gd name="T14" fmla="*/ 500 w 1602"/>
                <a:gd name="T15" fmla="*/ 1351 h 2274"/>
                <a:gd name="T16" fmla="*/ 500 w 1602"/>
                <a:gd name="T17" fmla="*/ 1815 h 2274"/>
                <a:gd name="T18" fmla="*/ 1601 w 1602"/>
                <a:gd name="T19" fmla="*/ 1815 h 2274"/>
                <a:gd name="T20" fmla="*/ 1601 w 1602"/>
                <a:gd name="T21" fmla="*/ 2273 h 2274"/>
                <a:gd name="T22" fmla="*/ 0 w 1602"/>
                <a:gd name="T23" fmla="*/ 2273 h 2274"/>
                <a:gd name="T24" fmla="*/ 0 w 1602"/>
                <a:gd name="T25" fmla="*/ 0 h 2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02" h="2274">
                  <a:moveTo>
                    <a:pt x="0" y="0"/>
                  </a:moveTo>
                  <a:lnTo>
                    <a:pt x="1544" y="0"/>
                  </a:lnTo>
                  <a:lnTo>
                    <a:pt x="1544" y="465"/>
                  </a:lnTo>
                  <a:lnTo>
                    <a:pt x="500" y="465"/>
                  </a:lnTo>
                  <a:lnTo>
                    <a:pt x="500" y="886"/>
                  </a:lnTo>
                  <a:lnTo>
                    <a:pt x="1487" y="886"/>
                  </a:lnTo>
                  <a:lnTo>
                    <a:pt x="1487" y="1351"/>
                  </a:lnTo>
                  <a:lnTo>
                    <a:pt x="500" y="1351"/>
                  </a:lnTo>
                  <a:lnTo>
                    <a:pt x="500" y="1815"/>
                  </a:lnTo>
                  <a:lnTo>
                    <a:pt x="1601" y="1815"/>
                  </a:lnTo>
                  <a:lnTo>
                    <a:pt x="1601" y="2273"/>
                  </a:lnTo>
                  <a:lnTo>
                    <a:pt x="0" y="2273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 sz="1800"/>
            </a:p>
          </p:txBody>
        </p:sp>
        <p:sp>
          <p:nvSpPr>
            <p:cNvPr id="76" name="Freeform 17"/>
            <p:cNvSpPr>
              <a:spLocks noChangeArrowheads="1"/>
            </p:cNvSpPr>
            <p:nvPr/>
          </p:nvSpPr>
          <p:spPr bwMode="auto">
            <a:xfrm>
              <a:off x="5805488" y="4192588"/>
              <a:ext cx="592137" cy="860425"/>
            </a:xfrm>
            <a:custGeom>
              <a:avLst/>
              <a:gdLst>
                <a:gd name="T0" fmla="*/ 1294 w 1645"/>
                <a:gd name="T1" fmla="*/ 615 h 2388"/>
                <a:gd name="T2" fmla="*/ 1294 w 1645"/>
                <a:gd name="T3" fmla="*/ 615 h 2388"/>
                <a:gd name="T4" fmla="*/ 1129 w 1645"/>
                <a:gd name="T5" fmla="*/ 500 h 2388"/>
                <a:gd name="T6" fmla="*/ 929 w 1645"/>
                <a:gd name="T7" fmla="*/ 457 h 2388"/>
                <a:gd name="T8" fmla="*/ 822 w 1645"/>
                <a:gd name="T9" fmla="*/ 472 h 2388"/>
                <a:gd name="T10" fmla="*/ 707 w 1645"/>
                <a:gd name="T11" fmla="*/ 514 h 2388"/>
                <a:gd name="T12" fmla="*/ 629 w 1645"/>
                <a:gd name="T13" fmla="*/ 586 h 2388"/>
                <a:gd name="T14" fmla="*/ 593 w 1645"/>
                <a:gd name="T15" fmla="*/ 693 h 2388"/>
                <a:gd name="T16" fmla="*/ 672 w 1645"/>
                <a:gd name="T17" fmla="*/ 850 h 2388"/>
                <a:gd name="T18" fmla="*/ 865 w 1645"/>
                <a:gd name="T19" fmla="*/ 943 h 2388"/>
                <a:gd name="T20" fmla="*/ 1115 w 1645"/>
                <a:gd name="T21" fmla="*/ 1022 h 2388"/>
                <a:gd name="T22" fmla="*/ 1372 w 1645"/>
                <a:gd name="T23" fmla="*/ 1136 h 2388"/>
                <a:gd name="T24" fmla="*/ 1565 w 1645"/>
                <a:gd name="T25" fmla="*/ 1322 h 2388"/>
                <a:gd name="T26" fmla="*/ 1644 w 1645"/>
                <a:gd name="T27" fmla="*/ 1644 h 2388"/>
                <a:gd name="T28" fmla="*/ 1572 w 1645"/>
                <a:gd name="T29" fmla="*/ 1972 h 2388"/>
                <a:gd name="T30" fmla="*/ 1379 w 1645"/>
                <a:gd name="T31" fmla="*/ 2208 h 2388"/>
                <a:gd name="T32" fmla="*/ 1101 w 1645"/>
                <a:gd name="T33" fmla="*/ 2344 h 2388"/>
                <a:gd name="T34" fmla="*/ 765 w 1645"/>
                <a:gd name="T35" fmla="*/ 2387 h 2388"/>
                <a:gd name="T36" fmla="*/ 350 w 1645"/>
                <a:gd name="T37" fmla="*/ 2323 h 2388"/>
                <a:gd name="T38" fmla="*/ 0 w 1645"/>
                <a:gd name="T39" fmla="*/ 2101 h 2388"/>
                <a:gd name="T40" fmla="*/ 357 w 1645"/>
                <a:gd name="T41" fmla="*/ 1708 h 2388"/>
                <a:gd name="T42" fmla="*/ 550 w 1645"/>
                <a:gd name="T43" fmla="*/ 1872 h 2388"/>
                <a:gd name="T44" fmla="*/ 793 w 1645"/>
                <a:gd name="T45" fmla="*/ 1929 h 2388"/>
                <a:gd name="T46" fmla="*/ 915 w 1645"/>
                <a:gd name="T47" fmla="*/ 1915 h 2388"/>
                <a:gd name="T48" fmla="*/ 1029 w 1645"/>
                <a:gd name="T49" fmla="*/ 1872 h 2388"/>
                <a:gd name="T50" fmla="*/ 1108 w 1645"/>
                <a:gd name="T51" fmla="*/ 1794 h 2388"/>
                <a:gd name="T52" fmla="*/ 1143 w 1645"/>
                <a:gd name="T53" fmla="*/ 1686 h 2388"/>
                <a:gd name="T54" fmla="*/ 1065 w 1645"/>
                <a:gd name="T55" fmla="*/ 1529 h 2388"/>
                <a:gd name="T56" fmla="*/ 865 w 1645"/>
                <a:gd name="T57" fmla="*/ 1422 h 2388"/>
                <a:gd name="T58" fmla="*/ 607 w 1645"/>
                <a:gd name="T59" fmla="*/ 1343 h 2388"/>
                <a:gd name="T60" fmla="*/ 350 w 1645"/>
                <a:gd name="T61" fmla="*/ 1229 h 2388"/>
                <a:gd name="T62" fmla="*/ 150 w 1645"/>
                <a:gd name="T63" fmla="*/ 1043 h 2388"/>
                <a:gd name="T64" fmla="*/ 71 w 1645"/>
                <a:gd name="T65" fmla="*/ 736 h 2388"/>
                <a:gd name="T66" fmla="*/ 143 w 1645"/>
                <a:gd name="T67" fmla="*/ 415 h 2388"/>
                <a:gd name="T68" fmla="*/ 336 w 1645"/>
                <a:gd name="T69" fmla="*/ 186 h 2388"/>
                <a:gd name="T70" fmla="*/ 615 w 1645"/>
                <a:gd name="T71" fmla="*/ 43 h 2388"/>
                <a:gd name="T72" fmla="*/ 943 w 1645"/>
                <a:gd name="T73" fmla="*/ 0 h 2388"/>
                <a:gd name="T74" fmla="*/ 1315 w 1645"/>
                <a:gd name="T75" fmla="*/ 50 h 2388"/>
                <a:gd name="T76" fmla="*/ 1637 w 1645"/>
                <a:gd name="T77" fmla="*/ 236 h 2388"/>
                <a:gd name="T78" fmla="*/ 1294 w 1645"/>
                <a:gd name="T79" fmla="*/ 615 h 2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45" h="2388">
                  <a:moveTo>
                    <a:pt x="1294" y="615"/>
                  </a:moveTo>
                  <a:lnTo>
                    <a:pt x="1294" y="615"/>
                  </a:lnTo>
                  <a:cubicBezTo>
                    <a:pt x="1251" y="557"/>
                    <a:pt x="1200" y="522"/>
                    <a:pt x="1129" y="500"/>
                  </a:cubicBezTo>
                  <a:cubicBezTo>
                    <a:pt x="1058" y="472"/>
                    <a:pt x="993" y="457"/>
                    <a:pt x="929" y="457"/>
                  </a:cubicBezTo>
                  <a:cubicBezTo>
                    <a:pt x="893" y="457"/>
                    <a:pt x="857" y="465"/>
                    <a:pt x="822" y="472"/>
                  </a:cubicBezTo>
                  <a:cubicBezTo>
                    <a:pt x="779" y="479"/>
                    <a:pt x="743" y="493"/>
                    <a:pt x="707" y="514"/>
                  </a:cubicBezTo>
                  <a:cubicBezTo>
                    <a:pt x="672" y="529"/>
                    <a:pt x="650" y="557"/>
                    <a:pt x="629" y="586"/>
                  </a:cubicBezTo>
                  <a:cubicBezTo>
                    <a:pt x="607" y="615"/>
                    <a:pt x="593" y="650"/>
                    <a:pt x="593" y="693"/>
                  </a:cubicBezTo>
                  <a:cubicBezTo>
                    <a:pt x="593" y="765"/>
                    <a:pt x="622" y="815"/>
                    <a:pt x="672" y="850"/>
                  </a:cubicBezTo>
                  <a:cubicBezTo>
                    <a:pt x="722" y="886"/>
                    <a:pt x="786" y="922"/>
                    <a:pt x="865" y="943"/>
                  </a:cubicBezTo>
                  <a:cubicBezTo>
                    <a:pt x="943" y="972"/>
                    <a:pt x="1029" y="1000"/>
                    <a:pt x="1115" y="1022"/>
                  </a:cubicBezTo>
                  <a:cubicBezTo>
                    <a:pt x="1208" y="1050"/>
                    <a:pt x="1294" y="1086"/>
                    <a:pt x="1372" y="1136"/>
                  </a:cubicBezTo>
                  <a:cubicBezTo>
                    <a:pt x="1451" y="1179"/>
                    <a:pt x="1515" y="1243"/>
                    <a:pt x="1565" y="1322"/>
                  </a:cubicBezTo>
                  <a:cubicBezTo>
                    <a:pt x="1615" y="1401"/>
                    <a:pt x="1644" y="1508"/>
                    <a:pt x="1644" y="1644"/>
                  </a:cubicBezTo>
                  <a:cubicBezTo>
                    <a:pt x="1644" y="1765"/>
                    <a:pt x="1615" y="1879"/>
                    <a:pt x="1572" y="1972"/>
                  </a:cubicBezTo>
                  <a:cubicBezTo>
                    <a:pt x="1522" y="2065"/>
                    <a:pt x="1458" y="2144"/>
                    <a:pt x="1379" y="2208"/>
                  </a:cubicBezTo>
                  <a:cubicBezTo>
                    <a:pt x="1301" y="2272"/>
                    <a:pt x="1208" y="2315"/>
                    <a:pt x="1101" y="2344"/>
                  </a:cubicBezTo>
                  <a:cubicBezTo>
                    <a:pt x="993" y="2372"/>
                    <a:pt x="879" y="2387"/>
                    <a:pt x="765" y="2387"/>
                  </a:cubicBezTo>
                  <a:cubicBezTo>
                    <a:pt x="615" y="2387"/>
                    <a:pt x="479" y="2365"/>
                    <a:pt x="350" y="2323"/>
                  </a:cubicBezTo>
                  <a:cubicBezTo>
                    <a:pt x="229" y="2280"/>
                    <a:pt x="107" y="2208"/>
                    <a:pt x="0" y="2101"/>
                  </a:cubicBezTo>
                  <a:cubicBezTo>
                    <a:pt x="357" y="1708"/>
                    <a:pt x="357" y="1708"/>
                    <a:pt x="357" y="1708"/>
                  </a:cubicBezTo>
                  <a:cubicBezTo>
                    <a:pt x="407" y="1779"/>
                    <a:pt x="472" y="1837"/>
                    <a:pt x="550" y="1872"/>
                  </a:cubicBezTo>
                  <a:cubicBezTo>
                    <a:pt x="629" y="1908"/>
                    <a:pt x="707" y="1929"/>
                    <a:pt x="793" y="1929"/>
                  </a:cubicBezTo>
                  <a:cubicBezTo>
                    <a:pt x="836" y="1929"/>
                    <a:pt x="872" y="1922"/>
                    <a:pt x="915" y="1915"/>
                  </a:cubicBezTo>
                  <a:cubicBezTo>
                    <a:pt x="958" y="1901"/>
                    <a:pt x="993" y="1886"/>
                    <a:pt x="1029" y="1872"/>
                  </a:cubicBezTo>
                  <a:cubicBezTo>
                    <a:pt x="1065" y="1851"/>
                    <a:pt x="1086" y="1822"/>
                    <a:pt x="1108" y="1794"/>
                  </a:cubicBezTo>
                  <a:cubicBezTo>
                    <a:pt x="1129" y="1765"/>
                    <a:pt x="1143" y="1729"/>
                    <a:pt x="1143" y="1686"/>
                  </a:cubicBezTo>
                  <a:cubicBezTo>
                    <a:pt x="1143" y="1622"/>
                    <a:pt x="1115" y="1565"/>
                    <a:pt x="1065" y="1529"/>
                  </a:cubicBezTo>
                  <a:cubicBezTo>
                    <a:pt x="1008" y="1486"/>
                    <a:pt x="943" y="1451"/>
                    <a:pt x="865" y="1422"/>
                  </a:cubicBezTo>
                  <a:cubicBezTo>
                    <a:pt x="786" y="1401"/>
                    <a:pt x="700" y="1372"/>
                    <a:pt x="607" y="1343"/>
                  </a:cubicBezTo>
                  <a:cubicBezTo>
                    <a:pt x="514" y="1315"/>
                    <a:pt x="429" y="1279"/>
                    <a:pt x="350" y="1229"/>
                  </a:cubicBezTo>
                  <a:cubicBezTo>
                    <a:pt x="272" y="1179"/>
                    <a:pt x="207" y="1122"/>
                    <a:pt x="150" y="1043"/>
                  </a:cubicBezTo>
                  <a:cubicBezTo>
                    <a:pt x="100" y="965"/>
                    <a:pt x="71" y="865"/>
                    <a:pt x="71" y="736"/>
                  </a:cubicBezTo>
                  <a:cubicBezTo>
                    <a:pt x="71" y="615"/>
                    <a:pt x="100" y="507"/>
                    <a:pt x="143" y="415"/>
                  </a:cubicBezTo>
                  <a:cubicBezTo>
                    <a:pt x="193" y="322"/>
                    <a:pt x="257" y="243"/>
                    <a:pt x="336" y="186"/>
                  </a:cubicBezTo>
                  <a:cubicBezTo>
                    <a:pt x="422" y="122"/>
                    <a:pt x="514" y="79"/>
                    <a:pt x="615" y="43"/>
                  </a:cubicBezTo>
                  <a:cubicBezTo>
                    <a:pt x="722" y="14"/>
                    <a:pt x="829" y="0"/>
                    <a:pt x="943" y="0"/>
                  </a:cubicBezTo>
                  <a:cubicBezTo>
                    <a:pt x="1072" y="0"/>
                    <a:pt x="1193" y="14"/>
                    <a:pt x="1315" y="50"/>
                  </a:cubicBezTo>
                  <a:cubicBezTo>
                    <a:pt x="1436" y="86"/>
                    <a:pt x="1544" y="150"/>
                    <a:pt x="1637" y="236"/>
                  </a:cubicBezTo>
                  <a:lnTo>
                    <a:pt x="1294" y="615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 sz="1800"/>
            </a:p>
          </p:txBody>
        </p:sp>
      </p:grp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480865" y="2159978"/>
            <a:ext cx="3653488" cy="1871014"/>
          </a:xfrm>
        </p:spPr>
        <p:txBody>
          <a:bodyPr anchor="t" anchorCtr="0"/>
          <a:lstStyle>
            <a:lvl1pPr>
              <a:defRPr>
                <a:solidFill>
                  <a:srgbClr val="F2861F"/>
                </a:solidFill>
              </a:defRPr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7D5D8F-EC9D-E14D-BFE3-832F09A75607}" type="slidenum">
              <a:rPr lang="fr-FR" smtClean="0"/>
              <a:t>‹N°›</a:t>
            </a:fld>
            <a:endParaRPr lang="fr-FR"/>
          </a:p>
        </p:txBody>
      </p:sp>
      <p:sp>
        <p:nvSpPr>
          <p:cNvPr id="31" name="Espace réservé du texte 30"/>
          <p:cNvSpPr>
            <a:spLocks noGrp="1"/>
          </p:cNvSpPr>
          <p:nvPr>
            <p:ph type="body" sz="quarter" idx="11"/>
          </p:nvPr>
        </p:nvSpPr>
        <p:spPr>
          <a:xfrm>
            <a:off x="6445904" y="1088604"/>
            <a:ext cx="4133304" cy="4840130"/>
          </a:xfrm>
        </p:spPr>
        <p:txBody>
          <a:bodyPr anchor="ctr" anchorCtr="0">
            <a:noAutofit/>
          </a:bodyPr>
          <a:lstStyle>
            <a:lvl1pPr>
              <a:lnSpc>
                <a:spcPts val="1520"/>
              </a:lnSpc>
              <a:spcBef>
                <a:spcPts val="1200"/>
              </a:spcBef>
              <a:defRPr lang="fr-FR" sz="1100" b="0" i="0" kern="1200">
                <a:solidFill>
                  <a:schemeClr val="bg2"/>
                </a:solidFill>
                <a:latin typeface="Segoe UI Semibold" panose="020B0502040204020203" pitchFamily="34" charset="0"/>
                <a:ea typeface="+mn-ea"/>
                <a:cs typeface="Segoe UI Semibold" panose="020B0502040204020203" pitchFamily="34" charset="0"/>
              </a:defRPr>
            </a:lvl1pPr>
            <a:lvl2pPr>
              <a:defRPr lang="fr-FR" sz="1100" kern="1200">
                <a:solidFill>
                  <a:schemeClr val="bg1"/>
                </a:solidFill>
                <a:latin typeface="Segoe UI"/>
                <a:ea typeface="+mn-ea"/>
                <a:cs typeface="+mn-cs"/>
              </a:defRPr>
            </a:lvl2pPr>
            <a:lvl3pPr>
              <a:defRPr lang="fr-FR" sz="1100" kern="1200">
                <a:solidFill>
                  <a:schemeClr val="bg1"/>
                </a:solidFill>
                <a:latin typeface="Segoe UI"/>
                <a:ea typeface="+mn-ea"/>
                <a:cs typeface="+mn-cs"/>
              </a:defRPr>
            </a:lvl3pPr>
            <a:lvl4pPr>
              <a:defRPr lang="fr-FR" sz="1100" kern="1200">
                <a:solidFill>
                  <a:schemeClr val="bg1"/>
                </a:solidFill>
                <a:latin typeface="Segoe UI"/>
                <a:ea typeface="+mn-ea"/>
                <a:cs typeface="+mn-cs"/>
              </a:defRPr>
            </a:lvl4pPr>
            <a:lvl5pPr>
              <a:defRPr lang="fr-FR" sz="1100" kern="1200">
                <a:solidFill>
                  <a:schemeClr val="bg1"/>
                </a:solidFill>
                <a:latin typeface="Segoe UI"/>
                <a:ea typeface="+mn-ea"/>
                <a:cs typeface="+mn-cs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5" name="Espace réservé du pied de page 43"/>
          <p:cNvSpPr>
            <a:spLocks noGrp="1"/>
          </p:cNvSpPr>
          <p:nvPr>
            <p:ph type="ftr" sz="quarter" idx="3"/>
          </p:nvPr>
        </p:nvSpPr>
        <p:spPr>
          <a:xfrm>
            <a:off x="3572956" y="6396605"/>
            <a:ext cx="7074114" cy="324872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900">
                <a:solidFill>
                  <a:schemeClr val="bg2">
                    <a:lumMod val="60000"/>
                    <a:lumOff val="40000"/>
                  </a:schemeClr>
                </a:solidFill>
                <a:latin typeface="Segoe UI"/>
              </a:defRPr>
            </a:lvl1pPr>
          </a:lstStyle>
          <a:p>
            <a:endParaRPr lang="fr-FR"/>
          </a:p>
        </p:txBody>
      </p:sp>
      <p:sp>
        <p:nvSpPr>
          <p:cNvPr id="55" name="Ellipse 54"/>
          <p:cNvSpPr/>
          <p:nvPr userDrawn="1"/>
        </p:nvSpPr>
        <p:spPr>
          <a:xfrm>
            <a:off x="3562493" y="3505200"/>
            <a:ext cx="1328978" cy="1328632"/>
          </a:xfrm>
          <a:prstGeom prst="ellipse">
            <a:avLst/>
          </a:prstGeom>
          <a:gradFill flip="none" rotWithShape="1">
            <a:gsLst>
              <a:gs pos="65000">
                <a:schemeClr val="bg1">
                  <a:alpha val="0"/>
                </a:schemeClr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grpSp>
        <p:nvGrpSpPr>
          <p:cNvPr id="77" name="Groupe 76">
            <a:extLst>
              <a:ext uri="{FF2B5EF4-FFF2-40B4-BE49-F238E27FC236}">
                <a16:creationId xmlns:a16="http://schemas.microsoft.com/office/drawing/2014/main" id="{2D523C53-65B8-E440-AB00-DEA1BB4FA753}"/>
              </a:ext>
            </a:extLst>
          </p:cNvPr>
          <p:cNvGrpSpPr/>
          <p:nvPr userDrawn="1"/>
        </p:nvGrpSpPr>
        <p:grpSpPr>
          <a:xfrm flipH="1">
            <a:off x="4549353" y="-627179"/>
            <a:ext cx="8173107" cy="8170979"/>
            <a:chOff x="4131498" y="2371508"/>
            <a:chExt cx="2300771" cy="2300771"/>
          </a:xfrm>
        </p:grpSpPr>
        <p:sp>
          <p:nvSpPr>
            <p:cNvPr id="78" name="Arc 77">
              <a:extLst>
                <a:ext uri="{FF2B5EF4-FFF2-40B4-BE49-F238E27FC236}">
                  <a16:creationId xmlns:a16="http://schemas.microsoft.com/office/drawing/2014/main" id="{804539F6-1C73-0F47-9536-7BB24C489F35}"/>
                </a:ext>
              </a:extLst>
            </p:cNvPr>
            <p:cNvSpPr/>
            <p:nvPr/>
          </p:nvSpPr>
          <p:spPr>
            <a:xfrm>
              <a:off x="4131498" y="2371508"/>
              <a:ext cx="2300771" cy="2300771"/>
            </a:xfrm>
            <a:prstGeom prst="arc">
              <a:avLst>
                <a:gd name="adj1" fmla="val 15149074"/>
                <a:gd name="adj2" fmla="val 6667431"/>
              </a:avLst>
            </a:prstGeom>
            <a:ln w="66675" cap="rnd">
              <a:solidFill>
                <a:srgbClr val="A8BEC1">
                  <a:alpha val="52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79" name="Arc 78">
              <a:extLst>
                <a:ext uri="{FF2B5EF4-FFF2-40B4-BE49-F238E27FC236}">
                  <a16:creationId xmlns:a16="http://schemas.microsoft.com/office/drawing/2014/main" id="{74E9DA89-EE6A-5845-BD4B-CB610572D51E}"/>
                </a:ext>
              </a:extLst>
            </p:cNvPr>
            <p:cNvSpPr/>
            <p:nvPr/>
          </p:nvSpPr>
          <p:spPr>
            <a:xfrm>
              <a:off x="4131498" y="2371508"/>
              <a:ext cx="2300771" cy="2300771"/>
            </a:xfrm>
            <a:prstGeom prst="arc">
              <a:avLst>
                <a:gd name="adj1" fmla="val 15202651"/>
                <a:gd name="adj2" fmla="val 18853246"/>
              </a:avLst>
            </a:prstGeom>
            <a:ln w="66675" cap="rnd">
              <a:solidFill>
                <a:schemeClr val="bg2">
                  <a:alpha val="63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80" name="Arc 79">
              <a:extLst>
                <a:ext uri="{FF2B5EF4-FFF2-40B4-BE49-F238E27FC236}">
                  <a16:creationId xmlns:a16="http://schemas.microsoft.com/office/drawing/2014/main" id="{87403CE4-BD8E-D84B-B9DC-BC903C8C5ABF}"/>
                </a:ext>
              </a:extLst>
            </p:cNvPr>
            <p:cNvSpPr/>
            <p:nvPr/>
          </p:nvSpPr>
          <p:spPr>
            <a:xfrm>
              <a:off x="4131498" y="2371508"/>
              <a:ext cx="2300771" cy="2300771"/>
            </a:xfrm>
            <a:prstGeom prst="arc">
              <a:avLst>
                <a:gd name="adj1" fmla="val 1123635"/>
                <a:gd name="adj2" fmla="val 3028918"/>
              </a:avLst>
            </a:prstGeom>
            <a:ln w="66675" cap="rnd">
              <a:solidFill>
                <a:srgbClr val="F1898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81" name="Arc 80">
              <a:extLst>
                <a:ext uri="{FF2B5EF4-FFF2-40B4-BE49-F238E27FC236}">
                  <a16:creationId xmlns:a16="http://schemas.microsoft.com/office/drawing/2014/main" id="{D34903A3-B924-FB4E-BAAF-F319365BD886}"/>
                </a:ext>
              </a:extLst>
            </p:cNvPr>
            <p:cNvSpPr/>
            <p:nvPr/>
          </p:nvSpPr>
          <p:spPr>
            <a:xfrm>
              <a:off x="4173356" y="2420888"/>
              <a:ext cx="2206226" cy="2206226"/>
            </a:xfrm>
            <a:prstGeom prst="arc">
              <a:avLst>
                <a:gd name="adj1" fmla="val 15181689"/>
                <a:gd name="adj2" fmla="val 6308713"/>
              </a:avLst>
            </a:prstGeom>
            <a:ln w="66675" cap="rnd">
              <a:solidFill>
                <a:srgbClr val="A8BEC1">
                  <a:alpha val="52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82" name="Arc 81">
              <a:extLst>
                <a:ext uri="{FF2B5EF4-FFF2-40B4-BE49-F238E27FC236}">
                  <a16:creationId xmlns:a16="http://schemas.microsoft.com/office/drawing/2014/main" id="{347F0EF9-4058-A149-A98F-B28582E61109}"/>
                </a:ext>
              </a:extLst>
            </p:cNvPr>
            <p:cNvSpPr/>
            <p:nvPr/>
          </p:nvSpPr>
          <p:spPr>
            <a:xfrm>
              <a:off x="4173356" y="2420888"/>
              <a:ext cx="2206226" cy="2206226"/>
            </a:xfrm>
            <a:prstGeom prst="arc">
              <a:avLst>
                <a:gd name="adj1" fmla="val 15236837"/>
                <a:gd name="adj2" fmla="val 16964217"/>
              </a:avLst>
            </a:prstGeom>
            <a:ln w="66675" cap="rnd">
              <a:solidFill>
                <a:schemeClr val="bg2">
                  <a:alpha val="63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83" name="Arc 82">
              <a:extLst>
                <a:ext uri="{FF2B5EF4-FFF2-40B4-BE49-F238E27FC236}">
                  <a16:creationId xmlns:a16="http://schemas.microsoft.com/office/drawing/2014/main" id="{86FB2396-C1CA-E24B-BDAA-EB09CADCA9D5}"/>
                </a:ext>
              </a:extLst>
            </p:cNvPr>
            <p:cNvSpPr/>
            <p:nvPr/>
          </p:nvSpPr>
          <p:spPr>
            <a:xfrm>
              <a:off x="4173356" y="2420888"/>
              <a:ext cx="2206226" cy="2206226"/>
            </a:xfrm>
            <a:prstGeom prst="arc">
              <a:avLst>
                <a:gd name="adj1" fmla="val 21465926"/>
                <a:gd name="adj2" fmla="val 1951594"/>
              </a:avLst>
            </a:prstGeom>
            <a:ln w="66675" cap="rnd">
              <a:solidFill>
                <a:srgbClr val="3C77B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84" name="Arc 83">
              <a:extLst>
                <a:ext uri="{FF2B5EF4-FFF2-40B4-BE49-F238E27FC236}">
                  <a16:creationId xmlns:a16="http://schemas.microsoft.com/office/drawing/2014/main" id="{6E494559-2630-4044-8D17-FA3D2413AE80}"/>
                </a:ext>
              </a:extLst>
            </p:cNvPr>
            <p:cNvSpPr/>
            <p:nvPr/>
          </p:nvSpPr>
          <p:spPr>
            <a:xfrm>
              <a:off x="4214598" y="2472255"/>
              <a:ext cx="2110635" cy="2110635"/>
            </a:xfrm>
            <a:prstGeom prst="arc">
              <a:avLst>
                <a:gd name="adj1" fmla="val 15989733"/>
                <a:gd name="adj2" fmla="val 18526861"/>
              </a:avLst>
            </a:prstGeom>
            <a:ln w="66675" cap="rnd">
              <a:solidFill>
                <a:srgbClr val="48B17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85" name="Arc 84">
              <a:extLst>
                <a:ext uri="{FF2B5EF4-FFF2-40B4-BE49-F238E27FC236}">
                  <a16:creationId xmlns:a16="http://schemas.microsoft.com/office/drawing/2014/main" id="{E0830844-1187-6944-9D90-92CF97955A07}"/>
                </a:ext>
              </a:extLst>
            </p:cNvPr>
            <p:cNvSpPr/>
            <p:nvPr/>
          </p:nvSpPr>
          <p:spPr>
            <a:xfrm>
              <a:off x="4214598" y="2472255"/>
              <a:ext cx="2110635" cy="2110635"/>
            </a:xfrm>
            <a:prstGeom prst="arc">
              <a:avLst>
                <a:gd name="adj1" fmla="val 20547824"/>
                <a:gd name="adj2" fmla="val 364544"/>
              </a:avLst>
            </a:prstGeom>
            <a:ln w="66675" cap="rnd">
              <a:solidFill>
                <a:srgbClr val="3CBCD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86" name="Arc 85">
              <a:extLst>
                <a:ext uri="{FF2B5EF4-FFF2-40B4-BE49-F238E27FC236}">
                  <a16:creationId xmlns:a16="http://schemas.microsoft.com/office/drawing/2014/main" id="{43032737-C11E-CE4A-A556-7CDB93E1997C}"/>
                </a:ext>
              </a:extLst>
            </p:cNvPr>
            <p:cNvSpPr/>
            <p:nvPr/>
          </p:nvSpPr>
          <p:spPr>
            <a:xfrm>
              <a:off x="4131498" y="2371508"/>
              <a:ext cx="2300771" cy="2300771"/>
            </a:xfrm>
            <a:prstGeom prst="arc">
              <a:avLst>
                <a:gd name="adj1" fmla="val 18561785"/>
                <a:gd name="adj2" fmla="val 20974012"/>
              </a:avLst>
            </a:prstGeom>
            <a:ln w="66675" cap="rnd">
              <a:solidFill>
                <a:srgbClr val="A0BAD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87" name="Arc 86">
              <a:extLst>
                <a:ext uri="{FF2B5EF4-FFF2-40B4-BE49-F238E27FC236}">
                  <a16:creationId xmlns:a16="http://schemas.microsoft.com/office/drawing/2014/main" id="{DFF2373E-BFCD-3B4B-ACD1-ECFC6A188694}"/>
                </a:ext>
              </a:extLst>
            </p:cNvPr>
            <p:cNvSpPr/>
            <p:nvPr/>
          </p:nvSpPr>
          <p:spPr>
            <a:xfrm>
              <a:off x="4214598" y="2472255"/>
              <a:ext cx="2110635" cy="2110635"/>
            </a:xfrm>
            <a:prstGeom prst="arc">
              <a:avLst>
                <a:gd name="adj1" fmla="val 3004013"/>
                <a:gd name="adj2" fmla="val 5097892"/>
              </a:avLst>
            </a:prstGeom>
            <a:ln w="66675" cap="rnd">
              <a:solidFill>
                <a:srgbClr val="FFDF6E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88" name="Arc 87">
              <a:extLst>
                <a:ext uri="{FF2B5EF4-FFF2-40B4-BE49-F238E27FC236}">
                  <a16:creationId xmlns:a16="http://schemas.microsoft.com/office/drawing/2014/main" id="{B242B5CB-0535-7B4A-A7D5-A53A362E047D}"/>
                </a:ext>
              </a:extLst>
            </p:cNvPr>
            <p:cNvSpPr/>
            <p:nvPr userDrawn="1"/>
          </p:nvSpPr>
          <p:spPr>
            <a:xfrm>
              <a:off x="4173356" y="2420888"/>
              <a:ext cx="2206226" cy="2206226"/>
            </a:xfrm>
            <a:prstGeom prst="arc">
              <a:avLst>
                <a:gd name="adj1" fmla="val 18252074"/>
                <a:gd name="adj2" fmla="val 18853246"/>
              </a:avLst>
            </a:prstGeom>
            <a:ln w="66675" cap="rnd">
              <a:solidFill>
                <a:srgbClr val="E9364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89" name="Arc 88">
              <a:extLst>
                <a:ext uri="{FF2B5EF4-FFF2-40B4-BE49-F238E27FC236}">
                  <a16:creationId xmlns:a16="http://schemas.microsoft.com/office/drawing/2014/main" id="{ACD146F2-C3C3-FE49-87A3-5DFFA3A2D2C3}"/>
                </a:ext>
              </a:extLst>
            </p:cNvPr>
            <p:cNvSpPr/>
            <p:nvPr userDrawn="1"/>
          </p:nvSpPr>
          <p:spPr>
            <a:xfrm>
              <a:off x="4173356" y="2420888"/>
              <a:ext cx="2206226" cy="2206226"/>
            </a:xfrm>
            <a:prstGeom prst="arc">
              <a:avLst>
                <a:gd name="adj1" fmla="val 2065155"/>
                <a:gd name="adj2" fmla="val 2369033"/>
              </a:avLst>
            </a:prstGeom>
            <a:ln w="66675" cap="rnd">
              <a:solidFill>
                <a:srgbClr val="6C479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</p:grpSp>
      <p:pic>
        <p:nvPicPr>
          <p:cNvPr id="39" name="Image 38">
            <a:extLst>
              <a:ext uri="{FF2B5EF4-FFF2-40B4-BE49-F238E27FC236}">
                <a16:creationId xmlns:a16="http://schemas.microsoft.com/office/drawing/2014/main" id="{B192D7D0-F465-F34A-8A01-B6567D5F05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64985" y="6411903"/>
            <a:ext cx="633179" cy="308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1249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vierge">
    <p:bg>
      <p:bgPr>
        <a:solidFill>
          <a:srgbClr val="CAD5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7D5D8F-EC9D-E14D-BFE3-832F09A75607}" type="slidenum">
              <a:rPr lang="fr-FR" smtClean="0"/>
              <a:pPr/>
              <a:t>‹N°›</a:t>
            </a:fld>
            <a:endParaRPr lang="fr-FR"/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FD515B4F-D5A1-9C44-A9B0-05A368C74A41}"/>
              </a:ext>
            </a:extLst>
          </p:cNvPr>
          <p:cNvGrpSpPr/>
          <p:nvPr userDrawn="1"/>
        </p:nvGrpSpPr>
        <p:grpSpPr>
          <a:xfrm rot="18700920">
            <a:off x="-1098365" y="-728062"/>
            <a:ext cx="8774329" cy="8776615"/>
            <a:chOff x="700440" y="-1237689"/>
            <a:chExt cx="7598733" cy="7598733"/>
          </a:xfrm>
        </p:grpSpPr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F61333D1-43E1-3F48-9290-FD33CFEC7C81}"/>
                </a:ext>
              </a:extLst>
            </p:cNvPr>
            <p:cNvSpPr/>
            <p:nvPr/>
          </p:nvSpPr>
          <p:spPr>
            <a:xfrm flipH="1">
              <a:off x="700440" y="-1237689"/>
              <a:ext cx="7598733" cy="7598733"/>
            </a:xfrm>
            <a:prstGeom prst="arc">
              <a:avLst>
                <a:gd name="adj1" fmla="val 14610664"/>
                <a:gd name="adj2" fmla="val 5164971"/>
              </a:avLst>
            </a:prstGeom>
            <a:ln w="101600" cap="rnd">
              <a:solidFill>
                <a:srgbClr val="A8BEC1">
                  <a:alpha val="52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33" name="Arc 32">
              <a:extLst>
                <a:ext uri="{FF2B5EF4-FFF2-40B4-BE49-F238E27FC236}">
                  <a16:creationId xmlns:a16="http://schemas.microsoft.com/office/drawing/2014/main" id="{D74B5280-A830-A04C-9504-3FC1D5EDE917}"/>
                </a:ext>
              </a:extLst>
            </p:cNvPr>
            <p:cNvSpPr/>
            <p:nvPr/>
          </p:nvSpPr>
          <p:spPr>
            <a:xfrm flipH="1">
              <a:off x="700440" y="-1237689"/>
              <a:ext cx="7598733" cy="7598733"/>
            </a:xfrm>
            <a:prstGeom prst="arc">
              <a:avLst>
                <a:gd name="adj1" fmla="val 1123635"/>
                <a:gd name="adj2" fmla="val 1617324"/>
              </a:avLst>
            </a:prstGeom>
            <a:ln w="101600" cap="rnd">
              <a:solidFill>
                <a:srgbClr val="F1898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34" name="Arc 33">
              <a:extLst>
                <a:ext uri="{FF2B5EF4-FFF2-40B4-BE49-F238E27FC236}">
                  <a16:creationId xmlns:a16="http://schemas.microsoft.com/office/drawing/2014/main" id="{4446AF57-D060-9F42-B84B-5957EA7BDFB4}"/>
                </a:ext>
              </a:extLst>
            </p:cNvPr>
            <p:cNvSpPr/>
            <p:nvPr/>
          </p:nvSpPr>
          <p:spPr>
            <a:xfrm flipH="1">
              <a:off x="1042887" y="-905616"/>
              <a:ext cx="6921054" cy="6921054"/>
            </a:xfrm>
            <a:prstGeom prst="arc">
              <a:avLst>
                <a:gd name="adj1" fmla="val 14610664"/>
                <a:gd name="adj2" fmla="val 1899149"/>
              </a:avLst>
            </a:prstGeom>
            <a:ln w="101600" cap="rnd">
              <a:solidFill>
                <a:srgbClr val="A8BEC1">
                  <a:alpha val="52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36" name="Arc 35">
              <a:extLst>
                <a:ext uri="{FF2B5EF4-FFF2-40B4-BE49-F238E27FC236}">
                  <a16:creationId xmlns:a16="http://schemas.microsoft.com/office/drawing/2014/main" id="{AD127CC9-1936-1B46-B0D3-61F9D2A2C1CC}"/>
                </a:ext>
              </a:extLst>
            </p:cNvPr>
            <p:cNvSpPr/>
            <p:nvPr/>
          </p:nvSpPr>
          <p:spPr>
            <a:xfrm flipH="1">
              <a:off x="1042887" y="-905616"/>
              <a:ext cx="6921054" cy="6921054"/>
            </a:xfrm>
            <a:prstGeom prst="arc">
              <a:avLst>
                <a:gd name="adj1" fmla="val 21465926"/>
                <a:gd name="adj2" fmla="val 521116"/>
              </a:avLst>
            </a:prstGeom>
            <a:ln w="101600" cap="rnd">
              <a:solidFill>
                <a:srgbClr val="3C77B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37" name="Arc 36">
              <a:extLst>
                <a:ext uri="{FF2B5EF4-FFF2-40B4-BE49-F238E27FC236}">
                  <a16:creationId xmlns:a16="http://schemas.microsoft.com/office/drawing/2014/main" id="{7E1FD4B2-4CF5-1946-AA24-9945FE971DDA}"/>
                </a:ext>
              </a:extLst>
            </p:cNvPr>
            <p:cNvSpPr/>
            <p:nvPr/>
          </p:nvSpPr>
          <p:spPr>
            <a:xfrm flipH="1">
              <a:off x="1402362" y="-555499"/>
              <a:ext cx="6205171" cy="6205171"/>
            </a:xfrm>
            <a:prstGeom prst="arc">
              <a:avLst>
                <a:gd name="adj1" fmla="val 13742526"/>
                <a:gd name="adj2" fmla="val 6097441"/>
              </a:avLst>
            </a:prstGeom>
            <a:ln w="101600" cap="rnd">
              <a:solidFill>
                <a:srgbClr val="A8BEC1">
                  <a:alpha val="51765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38" name="Arc 37">
              <a:extLst>
                <a:ext uri="{FF2B5EF4-FFF2-40B4-BE49-F238E27FC236}">
                  <a16:creationId xmlns:a16="http://schemas.microsoft.com/office/drawing/2014/main" id="{DA7F120E-3408-DE4F-9411-C8AF6D781C55}"/>
                </a:ext>
              </a:extLst>
            </p:cNvPr>
            <p:cNvSpPr/>
            <p:nvPr/>
          </p:nvSpPr>
          <p:spPr>
            <a:xfrm flipH="1">
              <a:off x="1402362" y="-555499"/>
              <a:ext cx="6205171" cy="6205171"/>
            </a:xfrm>
            <a:prstGeom prst="arc">
              <a:avLst>
                <a:gd name="adj1" fmla="val 18557150"/>
                <a:gd name="adj2" fmla="val 19273318"/>
              </a:avLst>
            </a:prstGeom>
            <a:ln w="101600" cap="rnd">
              <a:solidFill>
                <a:srgbClr val="48B17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39" name="Arc 38">
              <a:extLst>
                <a:ext uri="{FF2B5EF4-FFF2-40B4-BE49-F238E27FC236}">
                  <a16:creationId xmlns:a16="http://schemas.microsoft.com/office/drawing/2014/main" id="{7756EC9C-8ED6-634B-B114-9787B61A70FB}"/>
                </a:ext>
              </a:extLst>
            </p:cNvPr>
            <p:cNvSpPr/>
            <p:nvPr/>
          </p:nvSpPr>
          <p:spPr>
            <a:xfrm flipH="1">
              <a:off x="1402362" y="-555499"/>
              <a:ext cx="6205171" cy="6205171"/>
            </a:xfrm>
            <a:prstGeom prst="arc">
              <a:avLst>
                <a:gd name="adj1" fmla="val 20547824"/>
                <a:gd name="adj2" fmla="val 364544"/>
              </a:avLst>
            </a:prstGeom>
            <a:ln w="101600" cap="rnd">
              <a:solidFill>
                <a:srgbClr val="3CBCD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40" name="Arc 39">
              <a:extLst>
                <a:ext uri="{FF2B5EF4-FFF2-40B4-BE49-F238E27FC236}">
                  <a16:creationId xmlns:a16="http://schemas.microsoft.com/office/drawing/2014/main" id="{DC5E3132-2ACE-3F4B-8983-F4B9E9E04C30}"/>
                </a:ext>
              </a:extLst>
            </p:cNvPr>
            <p:cNvSpPr/>
            <p:nvPr/>
          </p:nvSpPr>
          <p:spPr>
            <a:xfrm flipH="1">
              <a:off x="1811504" y="-77568"/>
              <a:ext cx="5308915" cy="5308915"/>
            </a:xfrm>
            <a:prstGeom prst="arc">
              <a:avLst>
                <a:gd name="adj1" fmla="val 13742526"/>
                <a:gd name="adj2" fmla="val 3271653"/>
              </a:avLst>
            </a:prstGeom>
            <a:ln w="101600" cap="rnd">
              <a:solidFill>
                <a:srgbClr val="A8BEC1">
                  <a:alpha val="52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41" name="Arc 40">
              <a:extLst>
                <a:ext uri="{FF2B5EF4-FFF2-40B4-BE49-F238E27FC236}">
                  <a16:creationId xmlns:a16="http://schemas.microsoft.com/office/drawing/2014/main" id="{2BDAA03A-FEBB-2343-BC5C-71556FEE27EC}"/>
                </a:ext>
              </a:extLst>
            </p:cNvPr>
            <p:cNvSpPr/>
            <p:nvPr/>
          </p:nvSpPr>
          <p:spPr>
            <a:xfrm flipH="1">
              <a:off x="1811504" y="-77568"/>
              <a:ext cx="5308915" cy="5308915"/>
            </a:xfrm>
            <a:prstGeom prst="arc">
              <a:avLst>
                <a:gd name="adj1" fmla="val 19554347"/>
                <a:gd name="adj2" fmla="val 20792099"/>
              </a:avLst>
            </a:prstGeom>
            <a:ln w="101600" cap="rnd">
              <a:solidFill>
                <a:srgbClr val="E9364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42" name="Arc 41">
              <a:extLst>
                <a:ext uri="{FF2B5EF4-FFF2-40B4-BE49-F238E27FC236}">
                  <a16:creationId xmlns:a16="http://schemas.microsoft.com/office/drawing/2014/main" id="{FF384343-01A9-E846-907A-9F05B8FC64B6}"/>
                </a:ext>
              </a:extLst>
            </p:cNvPr>
            <p:cNvSpPr/>
            <p:nvPr/>
          </p:nvSpPr>
          <p:spPr>
            <a:xfrm flipH="1">
              <a:off x="2348809" y="518171"/>
              <a:ext cx="4155403" cy="4155403"/>
            </a:xfrm>
            <a:prstGeom prst="arc">
              <a:avLst>
                <a:gd name="adj1" fmla="val 17678625"/>
                <a:gd name="adj2" fmla="val 6097441"/>
              </a:avLst>
            </a:prstGeom>
            <a:ln w="101600" cap="rnd">
              <a:solidFill>
                <a:srgbClr val="A8BEC1">
                  <a:alpha val="52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43" name="Arc 42">
              <a:extLst>
                <a:ext uri="{FF2B5EF4-FFF2-40B4-BE49-F238E27FC236}">
                  <a16:creationId xmlns:a16="http://schemas.microsoft.com/office/drawing/2014/main" id="{30E48BD9-6FC7-734B-AAF3-0ED82F662D2C}"/>
                </a:ext>
              </a:extLst>
            </p:cNvPr>
            <p:cNvSpPr/>
            <p:nvPr/>
          </p:nvSpPr>
          <p:spPr>
            <a:xfrm flipH="1">
              <a:off x="700440" y="-1237689"/>
              <a:ext cx="7598733" cy="7598733"/>
            </a:xfrm>
            <a:prstGeom prst="arc">
              <a:avLst>
                <a:gd name="adj1" fmla="val 19579267"/>
                <a:gd name="adj2" fmla="val 20392595"/>
              </a:avLst>
            </a:prstGeom>
            <a:ln w="101600" cap="rnd">
              <a:solidFill>
                <a:srgbClr val="A0BAD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44" name="Arc 43">
              <a:extLst>
                <a:ext uri="{FF2B5EF4-FFF2-40B4-BE49-F238E27FC236}">
                  <a16:creationId xmlns:a16="http://schemas.microsoft.com/office/drawing/2014/main" id="{81E59215-2B53-6049-8882-793C51362DEA}"/>
                </a:ext>
              </a:extLst>
            </p:cNvPr>
            <p:cNvSpPr/>
            <p:nvPr/>
          </p:nvSpPr>
          <p:spPr>
            <a:xfrm flipH="1">
              <a:off x="2729393" y="901403"/>
              <a:ext cx="3383725" cy="3383725"/>
            </a:xfrm>
            <a:prstGeom prst="arc">
              <a:avLst>
                <a:gd name="adj1" fmla="val 20180480"/>
                <a:gd name="adj2" fmla="val 6097441"/>
              </a:avLst>
            </a:prstGeom>
            <a:ln w="101600" cap="rnd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45" name="Arc 44">
              <a:extLst>
                <a:ext uri="{FF2B5EF4-FFF2-40B4-BE49-F238E27FC236}">
                  <a16:creationId xmlns:a16="http://schemas.microsoft.com/office/drawing/2014/main" id="{EA99E1D3-2EEB-3D4A-96DC-30D3DA0A80C3}"/>
                </a:ext>
              </a:extLst>
            </p:cNvPr>
            <p:cNvSpPr/>
            <p:nvPr/>
          </p:nvSpPr>
          <p:spPr>
            <a:xfrm flipH="1">
              <a:off x="1402362" y="-555499"/>
              <a:ext cx="6205171" cy="6205171"/>
            </a:xfrm>
            <a:prstGeom prst="arc">
              <a:avLst>
                <a:gd name="adj1" fmla="val 916543"/>
                <a:gd name="adj2" fmla="val 1687913"/>
              </a:avLst>
            </a:prstGeom>
            <a:ln w="101600" cap="rnd">
              <a:solidFill>
                <a:srgbClr val="FFDF6E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46" name="Arc 45">
              <a:extLst>
                <a:ext uri="{FF2B5EF4-FFF2-40B4-BE49-F238E27FC236}">
                  <a16:creationId xmlns:a16="http://schemas.microsoft.com/office/drawing/2014/main" id="{DC6B841F-CC0C-B04A-9003-730C689B3D11}"/>
                </a:ext>
              </a:extLst>
            </p:cNvPr>
            <p:cNvSpPr/>
            <p:nvPr/>
          </p:nvSpPr>
          <p:spPr>
            <a:xfrm flipH="1">
              <a:off x="3171925" y="1335817"/>
              <a:ext cx="2495791" cy="2495791"/>
            </a:xfrm>
            <a:prstGeom prst="arc">
              <a:avLst>
                <a:gd name="adj1" fmla="val 15702285"/>
                <a:gd name="adj2" fmla="val 3320996"/>
              </a:avLst>
            </a:prstGeom>
            <a:ln w="101600" cap="rnd">
              <a:solidFill>
                <a:srgbClr val="F2861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47" name="Arc 46">
              <a:extLst>
                <a:ext uri="{FF2B5EF4-FFF2-40B4-BE49-F238E27FC236}">
                  <a16:creationId xmlns:a16="http://schemas.microsoft.com/office/drawing/2014/main" id="{2456659A-45AE-534A-AB47-A3002AF673D9}"/>
                </a:ext>
              </a:extLst>
            </p:cNvPr>
            <p:cNvSpPr/>
            <p:nvPr/>
          </p:nvSpPr>
          <p:spPr>
            <a:xfrm flipH="1">
              <a:off x="2348809" y="518171"/>
              <a:ext cx="4155403" cy="4155403"/>
            </a:xfrm>
            <a:prstGeom prst="arc">
              <a:avLst>
                <a:gd name="adj1" fmla="val 20774974"/>
                <a:gd name="adj2" fmla="val 416141"/>
              </a:avLst>
            </a:prstGeom>
            <a:ln w="101600" cap="rnd">
              <a:solidFill>
                <a:srgbClr val="6C479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48" name="Arc 47">
              <a:extLst>
                <a:ext uri="{FF2B5EF4-FFF2-40B4-BE49-F238E27FC236}">
                  <a16:creationId xmlns:a16="http://schemas.microsoft.com/office/drawing/2014/main" id="{644A67A1-5FBC-5549-814A-B4D0B0D717D2}"/>
                </a:ext>
              </a:extLst>
            </p:cNvPr>
            <p:cNvSpPr/>
            <p:nvPr userDrawn="1"/>
          </p:nvSpPr>
          <p:spPr>
            <a:xfrm flipH="1">
              <a:off x="1811504" y="-77568"/>
              <a:ext cx="5308915" cy="5308915"/>
            </a:xfrm>
            <a:prstGeom prst="arc">
              <a:avLst>
                <a:gd name="adj1" fmla="val 3654337"/>
                <a:gd name="adj2" fmla="val 5234416"/>
              </a:avLst>
            </a:prstGeom>
            <a:ln w="101600" cap="rnd">
              <a:solidFill>
                <a:srgbClr val="A8BEC1">
                  <a:alpha val="52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49" name="Arc 48">
              <a:extLst>
                <a:ext uri="{FF2B5EF4-FFF2-40B4-BE49-F238E27FC236}">
                  <a16:creationId xmlns:a16="http://schemas.microsoft.com/office/drawing/2014/main" id="{424F2E24-BC96-104B-AEF3-8DFEC6F8F217}"/>
                </a:ext>
              </a:extLst>
            </p:cNvPr>
            <p:cNvSpPr/>
            <p:nvPr userDrawn="1"/>
          </p:nvSpPr>
          <p:spPr>
            <a:xfrm flipH="1">
              <a:off x="1042887" y="-905616"/>
              <a:ext cx="6921054" cy="6921054"/>
            </a:xfrm>
            <a:prstGeom prst="arc">
              <a:avLst>
                <a:gd name="adj1" fmla="val 2240037"/>
                <a:gd name="adj2" fmla="val 4690565"/>
              </a:avLst>
            </a:prstGeom>
            <a:ln w="101600" cap="rnd">
              <a:solidFill>
                <a:srgbClr val="A8BEC1">
                  <a:alpha val="52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50" name="Arc 49">
              <a:extLst>
                <a:ext uri="{FF2B5EF4-FFF2-40B4-BE49-F238E27FC236}">
                  <a16:creationId xmlns:a16="http://schemas.microsoft.com/office/drawing/2014/main" id="{DE0E0422-50B3-6949-B89D-EC1F15D50146}"/>
                </a:ext>
              </a:extLst>
            </p:cNvPr>
            <p:cNvSpPr/>
            <p:nvPr userDrawn="1"/>
          </p:nvSpPr>
          <p:spPr>
            <a:xfrm flipH="1">
              <a:off x="700440" y="-1237689"/>
              <a:ext cx="7598733" cy="7598733"/>
            </a:xfrm>
            <a:prstGeom prst="arc">
              <a:avLst>
                <a:gd name="adj1" fmla="val 5429071"/>
                <a:gd name="adj2" fmla="val 6325440"/>
              </a:avLst>
            </a:prstGeom>
            <a:ln w="101600" cap="rnd">
              <a:solidFill>
                <a:srgbClr val="A8BEC1">
                  <a:alpha val="52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</p:grpSp>
      <p:sp>
        <p:nvSpPr>
          <p:cNvPr id="51" name="Espace réservé du texte 103">
            <a:extLst>
              <a:ext uri="{FF2B5EF4-FFF2-40B4-BE49-F238E27FC236}">
                <a16:creationId xmlns:a16="http://schemas.microsoft.com/office/drawing/2014/main" id="{BC6CBFEC-6B5A-F44A-ACDA-1290043E047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78129" y="3287021"/>
            <a:ext cx="6210875" cy="1259623"/>
          </a:xfrm>
        </p:spPr>
        <p:txBody>
          <a:bodyPr/>
          <a:lstStyle>
            <a:lvl1pPr>
              <a:defRPr sz="2800" b="1" i="0" cap="all" baseline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 sz="1400" b="0" i="0" cap="all" baseline="0">
                <a:solidFill>
                  <a:schemeClr val="bg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Soutitre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5DA13446-6078-D449-BD6A-801AFA6E0F5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78469" y="5798782"/>
            <a:ext cx="1758284" cy="856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474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suels">
    <p:bg>
      <p:bgPr>
        <a:solidFill>
          <a:srgbClr val="CAD5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Arrondir un rectangle avec un coin du même côté 38"/>
          <p:cNvSpPr/>
          <p:nvPr userDrawn="1"/>
        </p:nvSpPr>
        <p:spPr>
          <a:xfrm rot="16200000" flipH="1">
            <a:off x="2999903" y="-2334099"/>
            <a:ext cx="6858000" cy="11526198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2374286" y="532991"/>
            <a:ext cx="3593518" cy="1132383"/>
          </a:xfrm>
        </p:spPr>
        <p:txBody>
          <a:bodyPr anchor="b" anchorCtr="0"/>
          <a:lstStyle>
            <a:lvl1pPr>
              <a:defRPr>
                <a:solidFill>
                  <a:srgbClr val="F2861F"/>
                </a:solidFill>
              </a:defRPr>
            </a:lvl1pPr>
          </a:lstStyle>
          <a:p>
            <a:r>
              <a:rPr lang="fr-FR"/>
              <a:t>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7D5D8F-EC9D-E14D-BFE3-832F09A75607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2"/>
          </p:nvPr>
        </p:nvSpPr>
        <p:spPr>
          <a:xfrm>
            <a:off x="2385629" y="1665375"/>
            <a:ext cx="8798805" cy="879043"/>
          </a:xfrm>
        </p:spPr>
        <p:txBody>
          <a:bodyPr/>
          <a:lstStyle>
            <a:lvl1pPr>
              <a:defRPr b="1" i="0">
                <a:solidFill>
                  <a:srgbClr val="F2861F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7" name="Espace réservé du pied de page 43"/>
          <p:cNvSpPr>
            <a:spLocks noGrp="1"/>
          </p:cNvSpPr>
          <p:nvPr>
            <p:ph type="ftr" sz="quarter" idx="3"/>
          </p:nvPr>
        </p:nvSpPr>
        <p:spPr>
          <a:xfrm>
            <a:off x="3572955" y="6396605"/>
            <a:ext cx="7636029" cy="324872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900">
                <a:solidFill>
                  <a:schemeClr val="bg2">
                    <a:lumMod val="60000"/>
                    <a:lumOff val="40000"/>
                  </a:schemeClr>
                </a:solidFill>
                <a:latin typeface="Segoe UI"/>
              </a:defRPr>
            </a:lvl1pPr>
          </a:lstStyle>
          <a:p>
            <a:endParaRPr lang="fr-FR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9AA28501-B59E-DD40-86C3-AC7F94752381}"/>
              </a:ext>
            </a:extLst>
          </p:cNvPr>
          <p:cNvGrpSpPr/>
          <p:nvPr userDrawn="1"/>
        </p:nvGrpSpPr>
        <p:grpSpPr>
          <a:xfrm flipH="1">
            <a:off x="194881" y="-448816"/>
            <a:ext cx="7766038" cy="7764016"/>
            <a:chOff x="4131498" y="2371508"/>
            <a:chExt cx="2300771" cy="2300771"/>
          </a:xfrm>
        </p:grpSpPr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A75E150C-D4AA-8B49-8494-EE8558967A80}"/>
                </a:ext>
              </a:extLst>
            </p:cNvPr>
            <p:cNvSpPr/>
            <p:nvPr/>
          </p:nvSpPr>
          <p:spPr>
            <a:xfrm>
              <a:off x="4131498" y="2371508"/>
              <a:ext cx="2300771" cy="2300771"/>
            </a:xfrm>
            <a:prstGeom prst="arc">
              <a:avLst>
                <a:gd name="adj1" fmla="val 15149074"/>
                <a:gd name="adj2" fmla="val 6667431"/>
              </a:avLst>
            </a:prstGeom>
            <a:ln w="66675" cap="rnd">
              <a:solidFill>
                <a:srgbClr val="A8BEC1">
                  <a:alpha val="52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23" name="Arc 22">
              <a:extLst>
                <a:ext uri="{FF2B5EF4-FFF2-40B4-BE49-F238E27FC236}">
                  <a16:creationId xmlns:a16="http://schemas.microsoft.com/office/drawing/2014/main" id="{BCDBFD8E-EDA2-3042-B3C9-06E32FA3B289}"/>
                </a:ext>
              </a:extLst>
            </p:cNvPr>
            <p:cNvSpPr/>
            <p:nvPr/>
          </p:nvSpPr>
          <p:spPr>
            <a:xfrm>
              <a:off x="4131498" y="2371508"/>
              <a:ext cx="2300771" cy="2300771"/>
            </a:xfrm>
            <a:prstGeom prst="arc">
              <a:avLst>
                <a:gd name="adj1" fmla="val 15202651"/>
                <a:gd name="adj2" fmla="val 18853246"/>
              </a:avLst>
            </a:prstGeom>
            <a:ln w="66675" cap="rnd">
              <a:solidFill>
                <a:schemeClr val="bg2">
                  <a:alpha val="63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C1C6F860-4A3E-6A49-B3A2-30CB69BE1A3B}"/>
                </a:ext>
              </a:extLst>
            </p:cNvPr>
            <p:cNvSpPr/>
            <p:nvPr/>
          </p:nvSpPr>
          <p:spPr>
            <a:xfrm>
              <a:off x="4131498" y="2371508"/>
              <a:ext cx="2300771" cy="2300771"/>
            </a:xfrm>
            <a:prstGeom prst="arc">
              <a:avLst>
                <a:gd name="adj1" fmla="val 1123635"/>
                <a:gd name="adj2" fmla="val 3028918"/>
              </a:avLst>
            </a:prstGeom>
            <a:ln w="66675" cap="rnd">
              <a:solidFill>
                <a:srgbClr val="F1898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D623DDBD-1252-1E4E-B2F6-AD894C566CC0}"/>
                </a:ext>
              </a:extLst>
            </p:cNvPr>
            <p:cNvSpPr/>
            <p:nvPr/>
          </p:nvSpPr>
          <p:spPr>
            <a:xfrm>
              <a:off x="4173356" y="2420888"/>
              <a:ext cx="2206226" cy="2206226"/>
            </a:xfrm>
            <a:prstGeom prst="arc">
              <a:avLst>
                <a:gd name="adj1" fmla="val 15181689"/>
                <a:gd name="adj2" fmla="val 6308713"/>
              </a:avLst>
            </a:prstGeom>
            <a:ln w="66675" cap="rnd">
              <a:solidFill>
                <a:srgbClr val="A8BEC1">
                  <a:alpha val="52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49572A1C-3722-E94A-9DE1-276E59B54648}"/>
                </a:ext>
              </a:extLst>
            </p:cNvPr>
            <p:cNvSpPr/>
            <p:nvPr/>
          </p:nvSpPr>
          <p:spPr>
            <a:xfrm>
              <a:off x="4173356" y="2420888"/>
              <a:ext cx="2206226" cy="2206226"/>
            </a:xfrm>
            <a:prstGeom prst="arc">
              <a:avLst>
                <a:gd name="adj1" fmla="val 15236837"/>
                <a:gd name="adj2" fmla="val 16964217"/>
              </a:avLst>
            </a:prstGeom>
            <a:ln w="66675" cap="rnd">
              <a:solidFill>
                <a:schemeClr val="bg2">
                  <a:alpha val="63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BD56B6AC-D91D-214D-B5F9-47C807665A6C}"/>
                </a:ext>
              </a:extLst>
            </p:cNvPr>
            <p:cNvSpPr/>
            <p:nvPr/>
          </p:nvSpPr>
          <p:spPr>
            <a:xfrm>
              <a:off x="4173356" y="2420888"/>
              <a:ext cx="2206226" cy="2206226"/>
            </a:xfrm>
            <a:prstGeom prst="arc">
              <a:avLst>
                <a:gd name="adj1" fmla="val 21465926"/>
                <a:gd name="adj2" fmla="val 1951594"/>
              </a:avLst>
            </a:prstGeom>
            <a:ln w="66675" cap="rnd">
              <a:solidFill>
                <a:srgbClr val="3C77B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CE4CD4CF-10EC-394E-B5AF-F8BC0142E0A7}"/>
                </a:ext>
              </a:extLst>
            </p:cNvPr>
            <p:cNvSpPr/>
            <p:nvPr/>
          </p:nvSpPr>
          <p:spPr>
            <a:xfrm>
              <a:off x="4214598" y="2472255"/>
              <a:ext cx="2110635" cy="2110635"/>
            </a:xfrm>
            <a:prstGeom prst="arc">
              <a:avLst>
                <a:gd name="adj1" fmla="val 15989733"/>
                <a:gd name="adj2" fmla="val 18526861"/>
              </a:avLst>
            </a:prstGeom>
            <a:ln w="66675" cap="rnd">
              <a:solidFill>
                <a:srgbClr val="48B17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3359E9AA-4CAB-2E4A-9DE4-E1174C04B488}"/>
                </a:ext>
              </a:extLst>
            </p:cNvPr>
            <p:cNvSpPr/>
            <p:nvPr/>
          </p:nvSpPr>
          <p:spPr>
            <a:xfrm>
              <a:off x="4214598" y="2472255"/>
              <a:ext cx="2110635" cy="2110635"/>
            </a:xfrm>
            <a:prstGeom prst="arc">
              <a:avLst>
                <a:gd name="adj1" fmla="val 20547824"/>
                <a:gd name="adj2" fmla="val 364544"/>
              </a:avLst>
            </a:prstGeom>
            <a:ln w="66675" cap="rnd">
              <a:solidFill>
                <a:srgbClr val="3CBCD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42AC1922-7224-4D42-9567-D2CF793D1342}"/>
                </a:ext>
              </a:extLst>
            </p:cNvPr>
            <p:cNvSpPr/>
            <p:nvPr/>
          </p:nvSpPr>
          <p:spPr>
            <a:xfrm>
              <a:off x="4131498" y="2371508"/>
              <a:ext cx="2300771" cy="2300771"/>
            </a:xfrm>
            <a:prstGeom prst="arc">
              <a:avLst>
                <a:gd name="adj1" fmla="val 18561785"/>
                <a:gd name="adj2" fmla="val 20974012"/>
              </a:avLst>
            </a:prstGeom>
            <a:ln w="66675" cap="rnd">
              <a:solidFill>
                <a:srgbClr val="A0BAD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35" name="Arc 34">
              <a:extLst>
                <a:ext uri="{FF2B5EF4-FFF2-40B4-BE49-F238E27FC236}">
                  <a16:creationId xmlns:a16="http://schemas.microsoft.com/office/drawing/2014/main" id="{0E1FC130-250D-1D4A-B716-9FCE04B12202}"/>
                </a:ext>
              </a:extLst>
            </p:cNvPr>
            <p:cNvSpPr/>
            <p:nvPr/>
          </p:nvSpPr>
          <p:spPr>
            <a:xfrm>
              <a:off x="4214598" y="2472255"/>
              <a:ext cx="2110635" cy="2110635"/>
            </a:xfrm>
            <a:prstGeom prst="arc">
              <a:avLst>
                <a:gd name="adj1" fmla="val 3004013"/>
                <a:gd name="adj2" fmla="val 5097892"/>
              </a:avLst>
            </a:prstGeom>
            <a:ln w="66675" cap="rnd">
              <a:solidFill>
                <a:srgbClr val="FFDF6E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36" name="Arc 35">
              <a:extLst>
                <a:ext uri="{FF2B5EF4-FFF2-40B4-BE49-F238E27FC236}">
                  <a16:creationId xmlns:a16="http://schemas.microsoft.com/office/drawing/2014/main" id="{8FE663D9-B314-3842-9CA6-FF82EC8AFEA4}"/>
                </a:ext>
              </a:extLst>
            </p:cNvPr>
            <p:cNvSpPr/>
            <p:nvPr userDrawn="1"/>
          </p:nvSpPr>
          <p:spPr>
            <a:xfrm>
              <a:off x="4173356" y="2420888"/>
              <a:ext cx="2206226" cy="2206226"/>
            </a:xfrm>
            <a:prstGeom prst="arc">
              <a:avLst>
                <a:gd name="adj1" fmla="val 18252074"/>
                <a:gd name="adj2" fmla="val 18853246"/>
              </a:avLst>
            </a:prstGeom>
            <a:ln w="66675" cap="rnd">
              <a:solidFill>
                <a:srgbClr val="E9364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37" name="Arc 36">
              <a:extLst>
                <a:ext uri="{FF2B5EF4-FFF2-40B4-BE49-F238E27FC236}">
                  <a16:creationId xmlns:a16="http://schemas.microsoft.com/office/drawing/2014/main" id="{320DD43E-1FA2-E943-AC82-D55E6606FF8E}"/>
                </a:ext>
              </a:extLst>
            </p:cNvPr>
            <p:cNvSpPr/>
            <p:nvPr userDrawn="1"/>
          </p:nvSpPr>
          <p:spPr>
            <a:xfrm>
              <a:off x="4173356" y="2420888"/>
              <a:ext cx="2206226" cy="2206226"/>
            </a:xfrm>
            <a:prstGeom prst="arc">
              <a:avLst>
                <a:gd name="adj1" fmla="val 2065155"/>
                <a:gd name="adj2" fmla="val 2369033"/>
              </a:avLst>
            </a:prstGeom>
            <a:ln w="66675" cap="rnd">
              <a:solidFill>
                <a:srgbClr val="6C479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</p:grp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1E03B142-BE64-6B47-9ACC-B967897C98D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25988" y="2346700"/>
            <a:ext cx="2592962" cy="259228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b="0" i="0">
                <a:solidFill>
                  <a:schemeClr val="bg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endParaRPr lang="fr-FR"/>
          </a:p>
        </p:txBody>
      </p:sp>
      <p:sp>
        <p:nvSpPr>
          <p:cNvPr id="34" name="Espace réservé du texte 7">
            <a:extLst>
              <a:ext uri="{FF2B5EF4-FFF2-40B4-BE49-F238E27FC236}">
                <a16:creationId xmlns:a16="http://schemas.microsoft.com/office/drawing/2014/main" id="{7E5862DC-9188-7C4E-B173-308118CF57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386116" y="5039139"/>
            <a:ext cx="2664380" cy="893020"/>
          </a:xfrm>
        </p:spPr>
        <p:txBody>
          <a:bodyPr/>
          <a:lstStyle>
            <a:lvl1pPr algn="ctr">
              <a:defRPr b="1" i="0">
                <a:solidFill>
                  <a:srgbClr val="F2861F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algn="ctr"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38" name="Espace réservé pour une image  4">
            <a:extLst>
              <a:ext uri="{FF2B5EF4-FFF2-40B4-BE49-F238E27FC236}">
                <a16:creationId xmlns:a16="http://schemas.microsoft.com/office/drawing/2014/main" id="{D1F80E37-A20C-8A47-9C6C-DEE7FDB04E7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485294" y="2346700"/>
            <a:ext cx="2592962" cy="259228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b="0" i="0">
                <a:solidFill>
                  <a:schemeClr val="bg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endParaRPr lang="fr-FR"/>
          </a:p>
        </p:txBody>
      </p:sp>
      <p:sp>
        <p:nvSpPr>
          <p:cNvPr id="40" name="Espace réservé du texte 7">
            <a:extLst>
              <a:ext uri="{FF2B5EF4-FFF2-40B4-BE49-F238E27FC236}">
                <a16:creationId xmlns:a16="http://schemas.microsoft.com/office/drawing/2014/main" id="{2928A689-9E8F-B541-B764-FF516B079C5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465306" y="5039139"/>
            <a:ext cx="2664380" cy="893020"/>
          </a:xfrm>
        </p:spPr>
        <p:txBody>
          <a:bodyPr/>
          <a:lstStyle>
            <a:lvl1pPr algn="ctr">
              <a:defRPr b="1" i="0">
                <a:solidFill>
                  <a:srgbClr val="F2861F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algn="ctr"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41" name="Espace réservé pour une image  4">
            <a:extLst>
              <a:ext uri="{FF2B5EF4-FFF2-40B4-BE49-F238E27FC236}">
                <a16:creationId xmlns:a16="http://schemas.microsoft.com/office/drawing/2014/main" id="{D5C62F80-3910-D04F-BCCD-883354C27FD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544911" y="2346700"/>
            <a:ext cx="2592962" cy="259228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b="0" i="0">
                <a:solidFill>
                  <a:schemeClr val="bg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endParaRPr lang="fr-FR"/>
          </a:p>
        </p:txBody>
      </p:sp>
      <p:sp>
        <p:nvSpPr>
          <p:cNvPr id="42" name="Espace réservé du texte 7">
            <a:extLst>
              <a:ext uri="{FF2B5EF4-FFF2-40B4-BE49-F238E27FC236}">
                <a16:creationId xmlns:a16="http://schemas.microsoft.com/office/drawing/2014/main" id="{3905B793-0270-E44D-BD33-715C737FC5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505039" y="5039139"/>
            <a:ext cx="2664380" cy="893020"/>
          </a:xfrm>
        </p:spPr>
        <p:txBody>
          <a:bodyPr/>
          <a:lstStyle>
            <a:lvl1pPr algn="ctr">
              <a:defRPr b="1" i="0">
                <a:solidFill>
                  <a:srgbClr val="F2861F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algn="ctr"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4A38CE71-7299-9645-9735-F0CB9D71151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64985" y="6411903"/>
            <a:ext cx="633179" cy="308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31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CC6BB49-0B9F-DFC2-B178-801CEA132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77D9ED9-DF39-532E-1247-2E5A56206A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EBCA563-99AE-B5A6-93EF-0DAADD840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75861-DFC8-4C6E-85A9-31C4074AC97E}" type="datetimeFigureOut">
              <a:rPr lang="fr-FR" smtClean="0"/>
              <a:t>27/09/2023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BE4D315-90EB-1C79-35F6-A9E6FAC172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84EF7E8-F35F-D1D9-1DB0-62240B8F49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FA2192-F3D2-4509-8E40-7AFA50E321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9510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6" r:id="rId16"/>
    <p:sldLayoutId id="2147483668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D08D0F2-7F8F-774F-BADA-647822F767F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2631488"/>
            <a:ext cx="5737779" cy="159502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5100" dirty="0"/>
              <a:t>Rentrée 2023</a:t>
            </a:r>
          </a:p>
          <a:p>
            <a:pPr marL="0" indent="0" algn="ctr">
              <a:buNone/>
            </a:pPr>
            <a:r>
              <a:rPr lang="fr-FR" dirty="0"/>
              <a:t>SRP-IMG</a:t>
            </a:r>
          </a:p>
          <a:p>
            <a:pPr marL="457200" lvl="1" indent="0" algn="l">
              <a:buNone/>
            </a:pPr>
            <a:endParaRPr lang="fr-FR" dirty="0"/>
          </a:p>
          <a:p>
            <a:pPr lvl="1" algn="l"/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1553AC5-2E39-4FE5-7F50-AFD1214ECE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44251" y="5875932"/>
            <a:ext cx="900376" cy="858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8847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482328" y="830976"/>
            <a:ext cx="2991804" cy="3066110"/>
          </a:xfrm>
        </p:spPr>
        <p:txBody>
          <a:bodyPr>
            <a:normAutofit fontScale="90000"/>
          </a:bodyPr>
          <a:lstStyle/>
          <a:p>
            <a:r>
              <a:rPr lang="fr-FR"/>
              <a:t>QUI SOMMES NOUS</a:t>
            </a:r>
            <a:br>
              <a:rPr lang="fr-FR"/>
            </a:br>
            <a:br>
              <a:rPr lang="fr-FR"/>
            </a:br>
            <a:br>
              <a:rPr lang="fr-FR"/>
            </a:br>
            <a:endParaRPr lang="fr-FR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19FEA4F8-F999-324C-A2DC-F070B31E4C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7D5D8F-EC9D-E14D-BFE3-832F09A75607}" type="slidenum">
              <a:rPr lang="fr-FR" smtClean="0"/>
              <a:t>2</a:t>
            </a:fld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9F148C7-9B34-4252-BC9A-9572DC4E486F}"/>
              </a:ext>
            </a:extLst>
          </p:cNvPr>
          <p:cNvSpPr txBox="1"/>
          <p:nvPr/>
        </p:nvSpPr>
        <p:spPr>
          <a:xfrm flipH="1">
            <a:off x="4539832" y="1833982"/>
            <a:ext cx="76550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>
                <a:latin typeface="Avenir-Black"/>
              </a:rPr>
              <a:t>DEPUIS PLUS DE 160 ANS, AU SERVICE DES PROFESSIONNELS DE SANTÉ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9623726-BFD3-4427-9E77-CCCD3086098A}"/>
              </a:ext>
            </a:extLst>
          </p:cNvPr>
          <p:cNvSpPr txBox="1"/>
          <p:nvPr/>
        </p:nvSpPr>
        <p:spPr>
          <a:xfrm flipH="1">
            <a:off x="4535398" y="2847396"/>
            <a:ext cx="67777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>
                <a:latin typeface="Lato"/>
              </a:rPr>
              <a:t>Nous sommes engagés dans l’innovation, le progrès médical et le bien-être de tous les soignants.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383AE87-2781-4B31-B317-E5915A526BD6}"/>
              </a:ext>
            </a:extLst>
          </p:cNvPr>
          <p:cNvSpPr txBox="1"/>
          <p:nvPr/>
        </p:nvSpPr>
        <p:spPr>
          <a:xfrm flipH="1">
            <a:off x="4535399" y="2336705"/>
            <a:ext cx="67777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>
                <a:latin typeface="Lato"/>
              </a:rPr>
              <a:t>Nous sommes administrés par 900 professionnels de santé.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65F6E0B-75FA-4B1D-9DB4-3F19A77165BC}"/>
              </a:ext>
            </a:extLst>
          </p:cNvPr>
          <p:cNvSpPr txBox="1"/>
          <p:nvPr/>
        </p:nvSpPr>
        <p:spPr>
          <a:xfrm flipH="1">
            <a:off x="4535398" y="3573529"/>
            <a:ext cx="73136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/>
              <a:t>Nous imaginons chaque jour pour nos adhérents de nouveaux concepts de protection et de services, et de nouveaux lieux de rencontres et d’échanges.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5B73EE5-F2B5-4595-9FD7-A3C9532D4165}"/>
              </a:ext>
            </a:extLst>
          </p:cNvPr>
          <p:cNvSpPr txBox="1"/>
          <p:nvPr/>
        </p:nvSpPr>
        <p:spPr>
          <a:xfrm flipH="1">
            <a:off x="4539832" y="4299662"/>
            <a:ext cx="7313604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1600"/>
              <a:t>Partenaire des étudiants tout au long de votre cursus, nous vous conseillons sur votre environnement pro (lors de stages) et perso, et surtout sur votre entrée dans la vie active.</a:t>
            </a:r>
          </a:p>
        </p:txBody>
      </p:sp>
    </p:spTree>
    <p:extLst>
      <p:ext uri="{BB962C8B-B14F-4D97-AF65-F5344CB8AC3E}">
        <p14:creationId xmlns:p14="http://schemas.microsoft.com/office/powerpoint/2010/main" val="2550717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273080" y="2340184"/>
            <a:ext cx="4620428" cy="2366817"/>
          </a:xfrm>
        </p:spPr>
        <p:txBody>
          <a:bodyPr/>
          <a:lstStyle/>
          <a:p>
            <a:r>
              <a:rPr lang="fr-FR" b="1" dirty="0"/>
              <a:t>La responsabilité civile professionnelle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710520B-ACD3-9E4E-9B9B-AFD2BD1DD0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7D5D8F-EC9D-E14D-BFE3-832F09A75607}" type="slidenum">
              <a:rPr lang="fr-FR" smtClean="0"/>
              <a:t>3</a:t>
            </a:fld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A63DCB9-F3C9-104A-A611-1781CB5B93D2}"/>
              </a:ext>
            </a:extLst>
          </p:cNvPr>
          <p:cNvSpPr txBox="1"/>
          <p:nvPr/>
        </p:nvSpPr>
        <p:spPr>
          <a:xfrm>
            <a:off x="5726545" y="1678703"/>
            <a:ext cx="81232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accent2"/>
                </a:solidFill>
              </a:rPr>
              <a:t>LA RESPONSABILITE CIVILE PROFESSIONNELLE (RCP) </a:t>
            </a:r>
          </a:p>
          <a:p>
            <a:r>
              <a:rPr lang="fr-FR" b="1" dirty="0">
                <a:solidFill>
                  <a:schemeClr val="accent2"/>
                </a:solidFill>
              </a:rPr>
              <a:t>proposée par GPM, c’est quoi ?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6E6E590-ED84-7030-F36D-27E45C8208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62655"/>
            <a:ext cx="900376" cy="85882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0457323F-095D-FC83-1AF1-56A7A165B9CD}"/>
              </a:ext>
            </a:extLst>
          </p:cNvPr>
          <p:cNvSpPr txBox="1"/>
          <p:nvPr/>
        </p:nvSpPr>
        <p:spPr>
          <a:xfrm>
            <a:off x="5414830" y="2554096"/>
            <a:ext cx="63915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u="sng" dirty="0">
                <a:latin typeface="Arial" panose="020B0604020202020204" pitchFamily="34" charset="0"/>
                <a:cs typeface="Arial" panose="020B0604020202020204" pitchFamily="34" charset="0"/>
              </a:rPr>
              <a:t>RCP</a:t>
            </a:r>
          </a:p>
          <a:p>
            <a:pPr algn="ctr"/>
            <a:endParaRPr lang="fr-FR" sz="20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Tx/>
              <a:buChar char="-"/>
            </a:pP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OBLIGATOIRE</a:t>
            </a:r>
          </a:p>
          <a:p>
            <a:pPr algn="l"/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Tx/>
              <a:buChar char="-"/>
            </a:pP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Elle indemnise un patient en cas de dommages consécutifs à un défaut dans la réalisation d’un acte de prévention, de diagnostic ou de soin</a:t>
            </a:r>
          </a:p>
          <a:p>
            <a:pPr algn="l"/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Tx/>
              <a:buChar char="-"/>
            </a:pP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Jusqu’à 8 millions d’euros (en moyenne, un litige = 150 000 €)</a:t>
            </a:r>
          </a:p>
        </p:txBody>
      </p:sp>
    </p:spTree>
    <p:extLst>
      <p:ext uri="{BB962C8B-B14F-4D97-AF65-F5344CB8AC3E}">
        <p14:creationId xmlns:p14="http://schemas.microsoft.com/office/powerpoint/2010/main" val="22310671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596810" y="2427432"/>
            <a:ext cx="3575140" cy="2366817"/>
          </a:xfrm>
        </p:spPr>
        <p:txBody>
          <a:bodyPr>
            <a:normAutofit/>
          </a:bodyPr>
          <a:lstStyle/>
          <a:p>
            <a:r>
              <a:rPr lang="fr-FR" b="1" dirty="0"/>
              <a:t>La protection juridique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710520B-ACD3-9E4E-9B9B-AFD2BD1DD0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7D5D8F-EC9D-E14D-BFE3-832F09A75607}" type="slidenum">
              <a:rPr lang="fr-FR" smtClean="0"/>
              <a:t>4</a:t>
            </a:fld>
            <a:endParaRPr lang="fr-FR"/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C2B1A135-0992-554C-921B-C337A97EAA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1133" y="2063749"/>
            <a:ext cx="6939280" cy="27305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E864FAE-006F-37A3-3B95-9A452C3206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62655"/>
            <a:ext cx="900376" cy="858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9610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85994" y="2245592"/>
            <a:ext cx="4620428" cy="2366817"/>
          </a:xfrm>
        </p:spPr>
        <p:txBody>
          <a:bodyPr>
            <a:normAutofit/>
          </a:bodyPr>
          <a:lstStyle/>
          <a:p>
            <a:r>
              <a:rPr lang="fr-FR" b="1" dirty="0"/>
              <a:t>SOUSCRIPTION </a:t>
            </a:r>
            <a:br>
              <a:rPr lang="fr-FR" b="1" dirty="0"/>
            </a:br>
            <a:r>
              <a:rPr lang="fr-FR" b="1" dirty="0"/>
              <a:t>EN LIGNE </a:t>
            </a:r>
            <a:br>
              <a:rPr lang="fr-FR" b="1" dirty="0"/>
            </a:br>
            <a:r>
              <a:rPr lang="fr-FR" b="1" dirty="0"/>
              <a:t>EN 2 MINUTES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710520B-ACD3-9E4E-9B9B-AFD2BD1DD0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7D5D8F-EC9D-E14D-BFE3-832F09A75607}" type="slidenum">
              <a:rPr lang="fr-FR" smtClean="0"/>
              <a:t>5</a:t>
            </a:fld>
            <a:endParaRPr lang="fr-FR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E099FA1-8D81-09B8-C0FB-EC6BAACA9A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7079" y="1050455"/>
            <a:ext cx="4062221" cy="4076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70E0937-14C5-0209-7BB9-7931FD8EDE59}"/>
              </a:ext>
            </a:extLst>
          </p:cNvPr>
          <p:cNvSpPr txBox="1"/>
          <p:nvPr/>
        </p:nvSpPr>
        <p:spPr>
          <a:xfrm>
            <a:off x="7770691" y="5161214"/>
            <a:ext cx="23349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 err="1"/>
              <a:t>souscription.gpm.fr</a:t>
            </a:r>
            <a:endParaRPr lang="fr-FR" b="1" dirty="0"/>
          </a:p>
          <a:p>
            <a:pPr algn="ctr"/>
            <a:r>
              <a:rPr lang="fr-FR" dirty="0"/>
              <a:t>Internes : l’offre </a:t>
            </a:r>
            <a:r>
              <a:rPr lang="fr-FR" dirty="0" err="1"/>
              <a:t>Senois</a:t>
            </a: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F9B6205-AB14-06A8-A725-CB261A61EB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62655"/>
            <a:ext cx="900376" cy="858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6322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336257" y="2985822"/>
            <a:ext cx="4620428" cy="923330"/>
          </a:xfrm>
        </p:spPr>
        <p:txBody>
          <a:bodyPr>
            <a:normAutofit/>
          </a:bodyPr>
          <a:lstStyle/>
          <a:p>
            <a:r>
              <a:rPr lang="fr-FR" b="1" dirty="0"/>
              <a:t>La prévoyance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710520B-ACD3-9E4E-9B9B-AFD2BD1DD0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7D5D8F-EC9D-E14D-BFE3-832F09A75607}" type="slidenum">
              <a:rPr lang="fr-FR" smtClean="0"/>
              <a:t>6</a:t>
            </a:fld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F9B6205-AB14-06A8-A725-CB261A61E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62655"/>
            <a:ext cx="900376" cy="85882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3B7F7C9-3CA4-AF3C-2ADB-F184FC7142C4}"/>
              </a:ext>
            </a:extLst>
          </p:cNvPr>
          <p:cNvSpPr/>
          <p:nvPr/>
        </p:nvSpPr>
        <p:spPr>
          <a:xfrm>
            <a:off x="6138069" y="958310"/>
            <a:ext cx="4945061" cy="315117"/>
          </a:xfrm>
          <a:prstGeom prst="rect">
            <a:avLst/>
          </a:prstGeom>
          <a:solidFill>
            <a:srgbClr val="F686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fr-FR" sz="2000" b="1" dirty="0"/>
              <a:t>L’OFFRE PREVOYANCE DE GPM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52F5378-7D00-6921-9F47-14EBA98D9541}"/>
              </a:ext>
            </a:extLst>
          </p:cNvPr>
          <p:cNvSpPr txBox="1"/>
          <p:nvPr/>
        </p:nvSpPr>
        <p:spPr>
          <a:xfrm>
            <a:off x="5424486" y="1482424"/>
            <a:ext cx="6767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LE CPH INTERNE, l’offre Prévoyance proposée par GPM, c’est quoi ?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9FAF475-198B-B49A-A3F0-98CED297E18C}"/>
              </a:ext>
            </a:extLst>
          </p:cNvPr>
          <p:cNvSpPr txBox="1"/>
          <p:nvPr/>
        </p:nvSpPr>
        <p:spPr>
          <a:xfrm>
            <a:off x="5231103" y="2182894"/>
            <a:ext cx="67675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/>
              <a:t>Pour vous couvrir en cas d’arrêt de travail : accident ou maternité et garantir votre avenir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51313E6-B25F-4663-6ADB-F701FBFBBA38}"/>
              </a:ext>
            </a:extLst>
          </p:cNvPr>
          <p:cNvSpPr txBox="1"/>
          <p:nvPr/>
        </p:nvSpPr>
        <p:spPr>
          <a:xfrm>
            <a:off x="5537776" y="1946909"/>
            <a:ext cx="1505412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b="1" dirty="0">
                <a:solidFill>
                  <a:schemeClr val="bg1"/>
                </a:solidFill>
              </a:rPr>
              <a:t>Pourquoi 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414035B-08EE-3232-9AA0-7E9DDF58B2E7}"/>
              </a:ext>
            </a:extLst>
          </p:cNvPr>
          <p:cNvSpPr txBox="1"/>
          <p:nvPr/>
        </p:nvSpPr>
        <p:spPr>
          <a:xfrm>
            <a:off x="5537776" y="3262821"/>
            <a:ext cx="1810239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b="1" dirty="0">
                <a:solidFill>
                  <a:schemeClr val="bg1"/>
                </a:solidFill>
              </a:rPr>
              <a:t>Les Avantages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B004F65-C2AF-5250-FE69-AE0BC5E68E2E}"/>
              </a:ext>
            </a:extLst>
          </p:cNvPr>
          <p:cNvSpPr txBox="1"/>
          <p:nvPr/>
        </p:nvSpPr>
        <p:spPr>
          <a:xfrm>
            <a:off x="5231104" y="3755374"/>
            <a:ext cx="676751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b="1" dirty="0"/>
              <a:t>Une adhésion sans sélection médicale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b="1" dirty="0"/>
              <a:t>Un très large choix de garanties qui incluent les gardes et astreintes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b="1" dirty="0"/>
              <a:t>Une indemnisation du « congé maternité »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b="1" dirty="0"/>
              <a:t>La fidélité récompensée après 1 an d’assurance prévoyance en tant qu’interne</a:t>
            </a:r>
            <a:r>
              <a:rPr lang="fr-FR" dirty="0"/>
              <a:t>, une réduction de fidélité pendant 3 ans sur votre cotisation d’assistant ou PH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F20F2A4-DFBF-4EBD-7C8F-6F3D1AE4AD02}"/>
              </a:ext>
            </a:extLst>
          </p:cNvPr>
          <p:cNvSpPr txBox="1"/>
          <p:nvPr/>
        </p:nvSpPr>
        <p:spPr>
          <a:xfrm>
            <a:off x="6738144" y="5861004"/>
            <a:ext cx="1431802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b="1" dirty="0">
                <a:solidFill>
                  <a:schemeClr val="bg1"/>
                </a:solidFill>
              </a:rPr>
              <a:t>Combien?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A2727F9-A541-8671-F309-A679C542D112}"/>
              </a:ext>
            </a:extLst>
          </p:cNvPr>
          <p:cNvSpPr txBox="1"/>
          <p:nvPr/>
        </p:nvSpPr>
        <p:spPr>
          <a:xfrm>
            <a:off x="7287328" y="6003707"/>
            <a:ext cx="26420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/>
              <a:t>A partir de 7,99€/mois</a:t>
            </a:r>
          </a:p>
        </p:txBody>
      </p:sp>
    </p:spTree>
    <p:extLst>
      <p:ext uri="{BB962C8B-B14F-4D97-AF65-F5344CB8AC3E}">
        <p14:creationId xmlns:p14="http://schemas.microsoft.com/office/powerpoint/2010/main" val="16655109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8F060142-2E30-DF45-81D6-B7A387F3B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6597" y="1"/>
            <a:ext cx="8188499" cy="1132383"/>
          </a:xfrm>
        </p:spPr>
        <p:txBody>
          <a:bodyPr/>
          <a:lstStyle/>
          <a:p>
            <a:r>
              <a:rPr lang="fr-FR" dirty="0"/>
              <a:t>Pour Nous, Professionnels de santé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2EDEA81-6A2C-FB45-B6DF-222481A470A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039282" y="4014258"/>
            <a:ext cx="6113436" cy="18930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2400" dirty="0"/>
              <a:t>Rémi </a:t>
            </a:r>
            <a:r>
              <a:rPr lang="fr-FR" sz="2400" dirty="0" err="1"/>
              <a:t>Pecqueux</a:t>
            </a:r>
            <a:endParaRPr lang="fr-FR" sz="2400" dirty="0"/>
          </a:p>
          <a:p>
            <a:pPr marL="0" indent="0">
              <a:buNone/>
            </a:pPr>
            <a:r>
              <a:rPr lang="fr-FR" sz="2400" b="0" dirty="0">
                <a:solidFill>
                  <a:schemeClr val="tx1"/>
                </a:solidFill>
              </a:rPr>
              <a:t>Chargé de Partenariat Ile de France</a:t>
            </a:r>
            <a:endParaRPr lang="fr-FR" sz="2400" b="0" dirty="0">
              <a:solidFill>
                <a:schemeClr val="bg1">
                  <a:lumMod val="10000"/>
                </a:schemeClr>
              </a:solidFill>
            </a:endParaRPr>
          </a:p>
          <a:p>
            <a:pPr marL="0" indent="0">
              <a:buNone/>
            </a:pPr>
            <a:r>
              <a:rPr lang="fr-FR" sz="2400" dirty="0">
                <a:solidFill>
                  <a:schemeClr val="bg1">
                    <a:lumMod val="10000"/>
                  </a:schemeClr>
                </a:solidFill>
              </a:rPr>
              <a:t>06.78.81.39.47</a:t>
            </a:r>
          </a:p>
          <a:p>
            <a:pPr marL="0" indent="0">
              <a:buNone/>
            </a:pPr>
            <a:r>
              <a:rPr lang="fr-FR" sz="2400" dirty="0" err="1"/>
              <a:t>remi.pecqueux@gpm.fr</a:t>
            </a:r>
            <a:endParaRPr lang="fr-FR" sz="2400" dirty="0"/>
          </a:p>
        </p:txBody>
      </p:sp>
      <p:sp>
        <p:nvSpPr>
          <p:cNvPr id="2" name="Espace réservé du texte 4">
            <a:extLst>
              <a:ext uri="{FF2B5EF4-FFF2-40B4-BE49-F238E27FC236}">
                <a16:creationId xmlns:a16="http://schemas.microsoft.com/office/drawing/2014/main" id="{E4598AFD-38BF-0684-1307-D74A65A92F45}"/>
              </a:ext>
            </a:extLst>
          </p:cNvPr>
          <p:cNvSpPr txBox="1">
            <a:spLocks/>
          </p:cNvSpPr>
          <p:nvPr/>
        </p:nvSpPr>
        <p:spPr>
          <a:xfrm>
            <a:off x="3039282" y="1644936"/>
            <a:ext cx="6113436" cy="1893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rgbClr val="F2861F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6858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2400" dirty="0"/>
              <a:t>Albane De La Fayolle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2400" b="0" dirty="0">
                <a:solidFill>
                  <a:schemeClr val="tx1"/>
                </a:solidFill>
              </a:rPr>
              <a:t>Chargée de Partenariat Ile de France</a:t>
            </a:r>
            <a:endParaRPr lang="fr-FR" sz="2400" b="0" dirty="0">
              <a:solidFill>
                <a:schemeClr val="bg1">
                  <a:lumMod val="10000"/>
                </a:schemeClr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2400" dirty="0">
                <a:solidFill>
                  <a:schemeClr val="bg1">
                    <a:lumMod val="10000"/>
                  </a:schemeClr>
                </a:solidFill>
              </a:rPr>
              <a:t>07.62.66.75.38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2400" dirty="0"/>
              <a:t>	</a:t>
            </a:r>
            <a:r>
              <a:rPr lang="fr-FR" sz="2400" dirty="0" err="1"/>
              <a:t>albane.delafayolle@gpm.fr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25951807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22734</TotalTime>
  <Words>353</Words>
  <Application>Microsoft Office PowerPoint</Application>
  <PresentationFormat>Grand écran</PresentationFormat>
  <Paragraphs>59</Paragraphs>
  <Slides>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8" baseType="lpstr">
      <vt:lpstr>Thème Office</vt:lpstr>
      <vt:lpstr>Présentation PowerPoint</vt:lpstr>
      <vt:lpstr>QUI SOMMES NOUS   </vt:lpstr>
      <vt:lpstr>La responsabilité civile professionnelle</vt:lpstr>
      <vt:lpstr>La protection juridique</vt:lpstr>
      <vt:lpstr>SOUSCRIPTION  EN LIGNE  EN 2 MINUTES</vt:lpstr>
      <vt:lpstr>La prévoyance</vt:lpstr>
      <vt:lpstr>Pour Nous, Professionnels de santé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DE LA FAYOLLE Albane</dc:creator>
  <cp:lastModifiedBy>DE LA FAYOLLE Albane</cp:lastModifiedBy>
  <cp:revision>12</cp:revision>
  <dcterms:created xsi:type="dcterms:W3CDTF">2023-01-11T15:14:28Z</dcterms:created>
  <dcterms:modified xsi:type="dcterms:W3CDTF">2023-09-27T12:47:53Z</dcterms:modified>
</cp:coreProperties>
</file>